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 id="2147483739" r:id="rId2"/>
  </p:sldMasterIdLst>
  <p:notesMasterIdLst>
    <p:notesMasterId r:id="rId16"/>
  </p:notesMasterIdLst>
  <p:sldIdLst>
    <p:sldId id="256" r:id="rId3"/>
    <p:sldId id="354" r:id="rId4"/>
    <p:sldId id="355" r:id="rId5"/>
    <p:sldId id="364" r:id="rId6"/>
    <p:sldId id="366" r:id="rId7"/>
    <p:sldId id="268" r:id="rId8"/>
    <p:sldId id="359" r:id="rId9"/>
    <p:sldId id="262" r:id="rId10"/>
    <p:sldId id="360" r:id="rId11"/>
    <p:sldId id="260" r:id="rId12"/>
    <p:sldId id="361" r:id="rId13"/>
    <p:sldId id="351" r:id="rId14"/>
    <p:sldId id="269"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602E64-4482-2647-9283-61697A512029}" v="75" dt="2021-09-19T05:15:58.01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40" autoAdjust="0"/>
    <p:restoredTop sz="96056"/>
  </p:normalViewPr>
  <p:slideViewPr>
    <p:cSldViewPr snapToGrid="0" snapToObjects="1">
      <p:cViewPr varScale="1">
        <p:scale>
          <a:sx n="110" d="100"/>
          <a:sy n="110" d="100"/>
        </p:scale>
        <p:origin x="192"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FA960-7570-C743-BE41-3194DE8CC345}" type="datetimeFigureOut">
              <a:rPr kumimoji="1" lang="ja-JP" altLang="en-US" smtClean="0"/>
              <a:t>2021/9/19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C0EF3-7E80-144D-8F27-CABCCECF07F3}" type="slidenum">
              <a:rPr kumimoji="1" lang="ja-JP" altLang="en-US" smtClean="0"/>
              <a:t>‹#›</a:t>
            </a:fld>
            <a:endParaRPr kumimoji="1" lang="ja-JP" altLang="en-US"/>
          </a:p>
        </p:txBody>
      </p:sp>
    </p:spTree>
    <p:extLst>
      <p:ext uri="{BB962C8B-B14F-4D97-AF65-F5344CB8AC3E}">
        <p14:creationId xmlns:p14="http://schemas.microsoft.com/office/powerpoint/2010/main" val="37285122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次にこちらが、昨年に作成した未来予想図と呼んでいるライフプランシミュレーションです。</a:t>
            </a:r>
            <a:endParaRPr kumimoji="1" lang="en-US" altLang="ja-JP" dirty="0"/>
          </a:p>
          <a:p>
            <a:r>
              <a:rPr kumimoji="1" lang="ja-JP" altLang="en-US" dirty="0"/>
              <a:t>前回に比べて、割と細かく、この年で何をしようと考えています。</a:t>
            </a:r>
            <a:endParaRPr kumimoji="1" lang="en-US" altLang="ja-JP" dirty="0"/>
          </a:p>
          <a:p>
            <a:endParaRPr kumimoji="1" lang="en-US" altLang="ja-JP" dirty="0"/>
          </a:p>
          <a:p>
            <a:r>
              <a:rPr kumimoji="1" lang="ja-JP" altLang="en-US" dirty="0"/>
              <a:t>こちらも、結果だけを見て頂きたいのですが、</a:t>
            </a:r>
            <a:r>
              <a:rPr kumimoji="1" lang="en-US" altLang="ja-JP" dirty="0"/>
              <a:t>100</a:t>
            </a:r>
            <a:r>
              <a:rPr kumimoji="1" lang="ja-JP" altLang="en-US" dirty="0"/>
              <a:t>歳までは何とかお金は足りています。</a:t>
            </a:r>
            <a:endParaRPr kumimoji="1" lang="en-US" altLang="ja-JP" dirty="0"/>
          </a:p>
          <a:p>
            <a:endParaRPr kumimoji="1" lang="en-US" altLang="ja-JP" dirty="0"/>
          </a:p>
          <a:p>
            <a:r>
              <a:rPr kumimoji="1" lang="ja-JP" altLang="en-US" dirty="0"/>
              <a:t>しかし、本当は、もう一つ私は夢があるのです。</a:t>
            </a:r>
            <a:endParaRPr kumimoji="1" lang="en-US" altLang="ja-JP" dirty="0"/>
          </a:p>
          <a:p>
            <a:r>
              <a:rPr kumimoji="1" lang="ja-JP" altLang="en-US" dirty="0"/>
              <a:t>それがこちらで、</a:t>
            </a:r>
            <a:r>
              <a:rPr kumimoji="1" lang="en-US" altLang="ja-JP" dirty="0"/>
              <a:t>80</a:t>
            </a:r>
            <a:r>
              <a:rPr kumimoji="1" lang="ja-JP" altLang="en-US" dirty="0"/>
              <a:t>歳になった時に、フロリダのディズニーワールドに子供達家族全員で行って、この事業の継承をしたいと思っています。</a:t>
            </a:r>
            <a:endParaRPr kumimoji="1" lang="en-US" altLang="ja-JP" dirty="0"/>
          </a:p>
          <a:p>
            <a:r>
              <a:rPr kumimoji="1" lang="ja-JP" altLang="en-US" dirty="0"/>
              <a:t>だけど、今の事業での収益からだと、お金は足りてないですし、妻はハワイ以上遠くには行きたくないと言っているし、子供たち家族がその時に行きたいと思っていないかもしれないので、</a:t>
            </a:r>
            <a:endParaRPr kumimoji="1" lang="en-US" altLang="ja-JP" dirty="0"/>
          </a:p>
          <a:p>
            <a:r>
              <a:rPr kumimoji="1" lang="ja-JP" altLang="en-US" dirty="0"/>
              <a:t>この未来予想図には、組み込まれてないんです。</a:t>
            </a:r>
            <a:endParaRPr kumimoji="1" lang="en-US" altLang="ja-JP" dirty="0"/>
          </a:p>
          <a:p>
            <a:endParaRPr kumimoji="1" lang="en-US" altLang="ja-JP" dirty="0"/>
          </a:p>
          <a:p>
            <a:r>
              <a:rPr kumimoji="1" lang="ja-JP" altLang="en-US" dirty="0"/>
              <a:t>でもちょっと楽しいと思いませんか？どうせ将来の夢なんですから、書いて記録に残しておくことで、カラーバス効果で良いことが起こるかも知れないと思っています。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E47-2A4F-42A6-9C61-C5C2C47B4485}" type="slidenum">
              <a:rPr kumimoji="0" lang="en-US" altLang="ja-JP" sz="1200" b="0" i="0" u="none" strike="noStrike" kern="1200" cap="none" spc="0" normalizeH="0" baseline="0" noProof="0" smtClean="0">
                <a:ln>
                  <a:noFill/>
                </a:ln>
                <a:solidFill>
                  <a:prstClr val="black"/>
                </a:solidFill>
                <a:effectLst/>
                <a:uLnTx/>
                <a:uFillTx/>
                <a:latin typeface="MS Mincho" panose="02020609040205080304" pitchFamily="17" charset="-128"/>
                <a:ea typeface="MS Mincho" panose="02020609040205080304"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ja-JP" sz="1200" b="0" i="0" u="none" strike="noStrike" kern="1200" cap="none" spc="0" normalizeH="0" baseline="0" noProof="0" dirty="0">
              <a:ln>
                <a:noFill/>
              </a:ln>
              <a:solidFill>
                <a:prstClr val="black"/>
              </a:solidFill>
              <a:effectLst/>
              <a:uLnTx/>
              <a:uFillTx/>
              <a:latin typeface="MS Mincho" panose="02020609040205080304" pitchFamily="17" charset="-128"/>
              <a:ea typeface="MS Mincho" panose="02020609040205080304" pitchFamily="17" charset="-128"/>
              <a:cs typeface="+mn-cs"/>
            </a:endParaRPr>
          </a:p>
        </p:txBody>
      </p:sp>
    </p:spTree>
    <p:extLst>
      <p:ext uri="{BB962C8B-B14F-4D97-AF65-F5344CB8AC3E}">
        <p14:creationId xmlns:p14="http://schemas.microsoft.com/office/powerpoint/2010/main" val="145921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9/19/21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521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9/19/21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135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9/19/21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96504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グループ 3">
            <a:extLst>
              <a:ext uri="{FF2B5EF4-FFF2-40B4-BE49-F238E27FC236}">
                <a16:creationId xmlns:a16="http://schemas.microsoft.com/office/drawing/2014/main" id="{463EFE01-1AF6-452F-878A-DD3B9B3CD740}"/>
              </a:ext>
            </a:extLst>
          </p:cNvPr>
          <p:cNvGrpSpPr>
            <a:grpSpLocks/>
          </p:cNvGrpSpPr>
          <p:nvPr/>
        </p:nvGrpSpPr>
        <p:grpSpPr bwMode="auto">
          <a:xfrm rot="248467">
            <a:off x="223838" y="2574925"/>
            <a:ext cx="4687887" cy="2425700"/>
            <a:chOff x="-10068" y="2615721"/>
            <a:chExt cx="5488038" cy="2838132"/>
          </a:xfrm>
        </p:grpSpPr>
        <p:sp>
          <p:nvSpPr>
            <p:cNvPr id="5" name="フリーフォーム(F) 457">
              <a:extLst>
                <a:ext uri="{FF2B5EF4-FFF2-40B4-BE49-F238E27FC236}">
                  <a16:creationId xmlns:a16="http://schemas.microsoft.com/office/drawing/2014/main" id="{DE941D87-6551-4FDF-8EA2-8A334E1DBDC2}"/>
                </a:ext>
              </a:extLst>
            </p:cNvPr>
            <p:cNvSpPr>
              <a:spLocks/>
            </p:cNvSpPr>
            <p:nvPr/>
          </p:nvSpPr>
          <p:spPr bwMode="auto">
            <a:xfrm>
              <a:off x="-10068" y="2615721"/>
              <a:ext cx="5488038" cy="2838132"/>
            </a:xfrm>
            <a:custGeom>
              <a:avLst/>
              <a:gdLst>
                <a:gd name="T0" fmla="*/ 2147483646 w 9365"/>
                <a:gd name="T1" fmla="*/ 2147483646 h 10000"/>
                <a:gd name="T2" fmla="*/ 2147483646 w 9365"/>
                <a:gd name="T3" fmla="*/ 2147483646 h 10000"/>
                <a:gd name="T4" fmla="*/ 2147483646 w 9365"/>
                <a:gd name="T5" fmla="*/ 2147483646 h 10000"/>
                <a:gd name="T6" fmla="*/ 2147483646 w 9365"/>
                <a:gd name="T7" fmla="*/ 2147483646 h 10000"/>
                <a:gd name="T8" fmla="*/ 2147483646 w 9365"/>
                <a:gd name="T9" fmla="*/ 2147483646 h 10000"/>
                <a:gd name="T10" fmla="*/ 2147483646 w 9365"/>
                <a:gd name="T11" fmla="*/ 2147483646 h 10000"/>
                <a:gd name="T12" fmla="*/ 2147483646 w 9365"/>
                <a:gd name="T13" fmla="*/ 2147483646 h 10000"/>
                <a:gd name="T14" fmla="*/ 2147483646 w 9365"/>
                <a:gd name="T15" fmla="*/ 2147483646 h 10000"/>
                <a:gd name="T16" fmla="*/ 2147483646 w 9365"/>
                <a:gd name="T17" fmla="*/ 2147483646 h 10000"/>
                <a:gd name="T18" fmla="*/ 0 w 9365"/>
                <a:gd name="T19" fmla="*/ 2147483646 h 10000"/>
                <a:gd name="T20" fmla="*/ 0 w 9365"/>
                <a:gd name="T21" fmla="*/ 2147483646 h 10000"/>
                <a:gd name="T22" fmla="*/ 2147483646 w 9365"/>
                <a:gd name="T23" fmla="*/ 2147483646 h 10000"/>
                <a:gd name="T24" fmla="*/ 2147483646 w 9365"/>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 name="フリーフォーム(F) 458">
              <a:extLst>
                <a:ext uri="{FF2B5EF4-FFF2-40B4-BE49-F238E27FC236}">
                  <a16:creationId xmlns:a16="http://schemas.microsoft.com/office/drawing/2014/main" id="{46C319CF-F387-4F4C-BC7F-03B671961920}"/>
                </a:ext>
              </a:extLst>
            </p:cNvPr>
            <p:cNvSpPr>
              <a:spLocks/>
            </p:cNvSpPr>
            <p:nvPr/>
          </p:nvSpPr>
          <p:spPr bwMode="auto">
            <a:xfrm>
              <a:off x="5049972" y="4978661"/>
              <a:ext cx="133444" cy="69977"/>
            </a:xfrm>
            <a:custGeom>
              <a:avLst/>
              <a:gdLst>
                <a:gd name="T0" fmla="*/ 2147483646 w 35"/>
                <a:gd name="T1" fmla="*/ 0 h 18"/>
                <a:gd name="T2" fmla="*/ 0 w 35"/>
                <a:gd name="T3" fmla="*/ 2147483646 h 18"/>
                <a:gd name="T4" fmla="*/ 2147483646 w 35"/>
                <a:gd name="T5" fmla="*/ 2147483646 h 18"/>
                <a:gd name="T6" fmla="*/ 2147483646 w 35"/>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フリーフォーム(F) 459">
              <a:extLst>
                <a:ext uri="{FF2B5EF4-FFF2-40B4-BE49-F238E27FC236}">
                  <a16:creationId xmlns:a16="http://schemas.microsoft.com/office/drawing/2014/main" id="{E85B4FCD-66E1-4BED-B752-3CF3A0728F45}"/>
                </a:ext>
              </a:extLst>
            </p:cNvPr>
            <p:cNvSpPr>
              <a:spLocks/>
            </p:cNvSpPr>
            <p:nvPr/>
          </p:nvSpPr>
          <p:spPr bwMode="auto">
            <a:xfrm>
              <a:off x="2504766" y="2944450"/>
              <a:ext cx="84623" cy="96015"/>
            </a:xfrm>
            <a:custGeom>
              <a:avLst/>
              <a:gdLst>
                <a:gd name="T0" fmla="*/ 2147483646 w 22"/>
                <a:gd name="T1" fmla="*/ 0 h 25"/>
                <a:gd name="T2" fmla="*/ 2147483646 w 22"/>
                <a:gd name="T3" fmla="*/ 2147483646 h 25"/>
                <a:gd name="T4" fmla="*/ 2147483646 w 22"/>
                <a:gd name="T5" fmla="*/ 0 h 25"/>
                <a:gd name="T6" fmla="*/ 0 60000 65536"/>
                <a:gd name="T7" fmla="*/ 0 60000 65536"/>
                <a:gd name="T8" fmla="*/ 0 60000 65536"/>
              </a:gdLst>
              <a:ahLst/>
              <a:cxnLst>
                <a:cxn ang="T6">
                  <a:pos x="T0" y="T1"/>
                </a:cxn>
                <a:cxn ang="T7">
                  <a:pos x="T2" y="T3"/>
                </a:cxn>
                <a:cxn ang="T8">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フリーフォーム(F) 460">
              <a:extLst>
                <a:ext uri="{FF2B5EF4-FFF2-40B4-BE49-F238E27FC236}">
                  <a16:creationId xmlns:a16="http://schemas.microsoft.com/office/drawing/2014/main" id="{C01DF81F-F140-4711-BAF5-587AE229F84C}"/>
                </a:ext>
              </a:extLst>
            </p:cNvPr>
            <p:cNvSpPr>
              <a:spLocks/>
            </p:cNvSpPr>
            <p:nvPr/>
          </p:nvSpPr>
          <p:spPr bwMode="auto">
            <a:xfrm>
              <a:off x="2304599" y="3125088"/>
              <a:ext cx="100897" cy="81368"/>
            </a:xfrm>
            <a:custGeom>
              <a:avLst/>
              <a:gdLst>
                <a:gd name="T0" fmla="*/ 0 w 26"/>
                <a:gd name="T1" fmla="*/ 2147483646 h 21"/>
                <a:gd name="T2" fmla="*/ 2147483646 w 26"/>
                <a:gd name="T3" fmla="*/ 2147483646 h 21"/>
                <a:gd name="T4" fmla="*/ 0 w 26"/>
                <a:gd name="T5" fmla="*/ 2147483646 h 21"/>
                <a:gd name="T6" fmla="*/ 0 60000 65536"/>
                <a:gd name="T7" fmla="*/ 0 60000 65536"/>
                <a:gd name="T8" fmla="*/ 0 60000 65536"/>
              </a:gdLst>
              <a:ahLst/>
              <a:cxnLst>
                <a:cxn ang="T6">
                  <a:pos x="T0" y="T1"/>
                </a:cxn>
                <a:cxn ang="T7">
                  <a:pos x="T2" y="T3"/>
                </a:cxn>
                <a:cxn ang="T8">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フリーフォーム(F) 461">
              <a:extLst>
                <a:ext uri="{FF2B5EF4-FFF2-40B4-BE49-F238E27FC236}">
                  <a16:creationId xmlns:a16="http://schemas.microsoft.com/office/drawing/2014/main" id="{4CF8D163-0B6C-47B0-B6B9-144206FEB7F0}"/>
                </a:ext>
              </a:extLst>
            </p:cNvPr>
            <p:cNvSpPr>
              <a:spLocks/>
            </p:cNvSpPr>
            <p:nvPr/>
          </p:nvSpPr>
          <p:spPr bwMode="auto">
            <a:xfrm>
              <a:off x="2459199" y="3294334"/>
              <a:ext cx="107406" cy="89505"/>
            </a:xfrm>
            <a:custGeom>
              <a:avLst/>
              <a:gdLst>
                <a:gd name="T0" fmla="*/ 0 w 28"/>
                <a:gd name="T1" fmla="*/ 2147483646 h 23"/>
                <a:gd name="T2" fmla="*/ 2147483646 w 28"/>
                <a:gd name="T3" fmla="*/ 2147483646 h 23"/>
                <a:gd name="T4" fmla="*/ 0 w 28"/>
                <a:gd name="T5" fmla="*/ 2147483646 h 23"/>
                <a:gd name="T6" fmla="*/ 0 60000 65536"/>
                <a:gd name="T7" fmla="*/ 0 60000 65536"/>
                <a:gd name="T8" fmla="*/ 0 60000 65536"/>
              </a:gdLst>
              <a:ahLst/>
              <a:cxnLst>
                <a:cxn ang="T6">
                  <a:pos x="T0" y="T1"/>
                </a:cxn>
                <a:cxn ang="T7">
                  <a:pos x="T2" y="T3"/>
                </a:cxn>
                <a:cxn ang="T8">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フリーフォーム(F) 462">
              <a:extLst>
                <a:ext uri="{FF2B5EF4-FFF2-40B4-BE49-F238E27FC236}">
                  <a16:creationId xmlns:a16="http://schemas.microsoft.com/office/drawing/2014/main" id="{E55ED135-D04B-4996-8D70-0D48064BA0D8}"/>
                </a:ext>
              </a:extLst>
            </p:cNvPr>
            <p:cNvSpPr>
              <a:spLocks/>
            </p:cNvSpPr>
            <p:nvPr/>
          </p:nvSpPr>
          <p:spPr bwMode="auto">
            <a:xfrm>
              <a:off x="2005163" y="3133224"/>
              <a:ext cx="115543" cy="87878"/>
            </a:xfrm>
            <a:custGeom>
              <a:avLst/>
              <a:gdLst>
                <a:gd name="T0" fmla="*/ 0 w 30"/>
                <a:gd name="T1" fmla="*/ 2147483646 h 23"/>
                <a:gd name="T2" fmla="*/ 2147483646 w 30"/>
                <a:gd name="T3" fmla="*/ 2147483646 h 23"/>
                <a:gd name="T4" fmla="*/ 0 w 30"/>
                <a:gd name="T5" fmla="*/ 2147483646 h 23"/>
                <a:gd name="T6" fmla="*/ 0 60000 65536"/>
                <a:gd name="T7" fmla="*/ 0 60000 65536"/>
                <a:gd name="T8" fmla="*/ 0 60000 65536"/>
              </a:gdLst>
              <a:ahLst/>
              <a:cxnLst>
                <a:cxn ang="T6">
                  <a:pos x="T0" y="T1"/>
                </a:cxn>
                <a:cxn ang="T7">
                  <a:pos x="T2" y="T3"/>
                </a:cxn>
                <a:cxn ang="T8">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フリーフォーム(F) 463">
              <a:extLst>
                <a:ext uri="{FF2B5EF4-FFF2-40B4-BE49-F238E27FC236}">
                  <a16:creationId xmlns:a16="http://schemas.microsoft.com/office/drawing/2014/main" id="{10D5EC7C-A945-406E-94E2-F3434718BCA2}"/>
                </a:ext>
              </a:extLst>
            </p:cNvPr>
            <p:cNvSpPr>
              <a:spLocks/>
            </p:cNvSpPr>
            <p:nvPr/>
          </p:nvSpPr>
          <p:spPr bwMode="auto">
            <a:xfrm>
              <a:off x="1759430" y="2687325"/>
              <a:ext cx="92760" cy="115543"/>
            </a:xfrm>
            <a:custGeom>
              <a:avLst/>
              <a:gdLst>
                <a:gd name="T0" fmla="*/ 2147483646 w 24"/>
                <a:gd name="T1" fmla="*/ 2147483646 h 30"/>
                <a:gd name="T2" fmla="*/ 2147483646 w 24"/>
                <a:gd name="T3" fmla="*/ 0 h 30"/>
                <a:gd name="T4" fmla="*/ 2147483646 w 24"/>
                <a:gd name="T5" fmla="*/ 2147483646 h 30"/>
                <a:gd name="T6" fmla="*/ 0 60000 65536"/>
                <a:gd name="T7" fmla="*/ 0 60000 65536"/>
                <a:gd name="T8" fmla="*/ 0 60000 65536"/>
              </a:gdLst>
              <a:ahLst/>
              <a:cxnLst>
                <a:cxn ang="T6">
                  <a:pos x="T0" y="T1"/>
                </a:cxn>
                <a:cxn ang="T7">
                  <a:pos x="T2" y="T3"/>
                </a:cxn>
                <a:cxn ang="T8">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フリーフォーム(F) 464">
              <a:extLst>
                <a:ext uri="{FF2B5EF4-FFF2-40B4-BE49-F238E27FC236}">
                  <a16:creationId xmlns:a16="http://schemas.microsoft.com/office/drawing/2014/main" id="{E49EFD67-459F-4C65-8ECE-BBE8459B9E52}"/>
                </a:ext>
              </a:extLst>
            </p:cNvPr>
            <p:cNvSpPr>
              <a:spLocks/>
            </p:cNvSpPr>
            <p:nvPr/>
          </p:nvSpPr>
          <p:spPr bwMode="auto">
            <a:xfrm>
              <a:off x="3012505" y="3522166"/>
              <a:ext cx="92760" cy="73232"/>
            </a:xfrm>
            <a:custGeom>
              <a:avLst/>
              <a:gdLst>
                <a:gd name="T0" fmla="*/ 0 w 24"/>
                <a:gd name="T1" fmla="*/ 2147483646 h 19"/>
                <a:gd name="T2" fmla="*/ 2147483646 w 24"/>
                <a:gd name="T3" fmla="*/ 2147483646 h 19"/>
                <a:gd name="T4" fmla="*/ 0 w 24"/>
                <a:gd name="T5" fmla="*/ 2147483646 h 19"/>
                <a:gd name="T6" fmla="*/ 0 60000 65536"/>
                <a:gd name="T7" fmla="*/ 0 60000 65536"/>
                <a:gd name="T8" fmla="*/ 0 60000 65536"/>
              </a:gdLst>
              <a:ahLst/>
              <a:cxnLst>
                <a:cxn ang="T6">
                  <a:pos x="T0" y="T1"/>
                </a:cxn>
                <a:cxn ang="T7">
                  <a:pos x="T2" y="T3"/>
                </a:cxn>
                <a:cxn ang="T8">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フリーフォーム(F) 465">
              <a:extLst>
                <a:ext uri="{FF2B5EF4-FFF2-40B4-BE49-F238E27FC236}">
                  <a16:creationId xmlns:a16="http://schemas.microsoft.com/office/drawing/2014/main" id="{E1261742-51EC-4426-AC28-59F23841B8B1}"/>
                </a:ext>
              </a:extLst>
            </p:cNvPr>
            <p:cNvSpPr>
              <a:spLocks/>
            </p:cNvSpPr>
            <p:nvPr/>
          </p:nvSpPr>
          <p:spPr bwMode="auto">
            <a:xfrm>
              <a:off x="3074345" y="3401740"/>
              <a:ext cx="107406" cy="89505"/>
            </a:xfrm>
            <a:custGeom>
              <a:avLst/>
              <a:gdLst>
                <a:gd name="T0" fmla="*/ 0 w 28"/>
                <a:gd name="T1" fmla="*/ 2147483646 h 23"/>
                <a:gd name="T2" fmla="*/ 2147483646 w 28"/>
                <a:gd name="T3" fmla="*/ 2147483646 h 23"/>
                <a:gd name="T4" fmla="*/ 0 w 28"/>
                <a:gd name="T5" fmla="*/ 2147483646 h 23"/>
                <a:gd name="T6" fmla="*/ 0 60000 65536"/>
                <a:gd name="T7" fmla="*/ 0 60000 65536"/>
                <a:gd name="T8" fmla="*/ 0 60000 65536"/>
              </a:gdLst>
              <a:ahLst/>
              <a:cxnLst>
                <a:cxn ang="T6">
                  <a:pos x="T0" y="T1"/>
                </a:cxn>
                <a:cxn ang="T7">
                  <a:pos x="T2" y="T3"/>
                </a:cxn>
                <a:cxn ang="T8">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フリーフォーム(F) 466">
              <a:extLst>
                <a:ext uri="{FF2B5EF4-FFF2-40B4-BE49-F238E27FC236}">
                  <a16:creationId xmlns:a16="http://schemas.microsoft.com/office/drawing/2014/main" id="{52817A63-93DD-4A25-AB87-B23F62F2F19A}"/>
                </a:ext>
              </a:extLst>
            </p:cNvPr>
            <p:cNvSpPr>
              <a:spLocks/>
            </p:cNvSpPr>
            <p:nvPr/>
          </p:nvSpPr>
          <p:spPr bwMode="auto">
            <a:xfrm>
              <a:off x="4107725" y="4332596"/>
              <a:ext cx="84623" cy="81368"/>
            </a:xfrm>
            <a:custGeom>
              <a:avLst/>
              <a:gdLst>
                <a:gd name="T0" fmla="*/ 0 w 22"/>
                <a:gd name="T1" fmla="*/ 2147483646 h 21"/>
                <a:gd name="T2" fmla="*/ 2147483646 w 22"/>
                <a:gd name="T3" fmla="*/ 2147483646 h 21"/>
                <a:gd name="T4" fmla="*/ 0 w 22"/>
                <a:gd name="T5" fmla="*/ 2147483646 h 21"/>
                <a:gd name="T6" fmla="*/ 0 60000 65536"/>
                <a:gd name="T7" fmla="*/ 0 60000 65536"/>
                <a:gd name="T8" fmla="*/ 0 60000 65536"/>
              </a:gdLst>
              <a:ahLst/>
              <a:cxnLst>
                <a:cxn ang="T6">
                  <a:pos x="T0" y="T1"/>
                </a:cxn>
                <a:cxn ang="T7">
                  <a:pos x="T2" y="T3"/>
                </a:cxn>
                <a:cxn ang="T8">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フリーフォーム(F) 467">
              <a:extLst>
                <a:ext uri="{FF2B5EF4-FFF2-40B4-BE49-F238E27FC236}">
                  <a16:creationId xmlns:a16="http://schemas.microsoft.com/office/drawing/2014/main" id="{06062F1D-62CA-49C7-8042-888E64EA378A}"/>
                </a:ext>
              </a:extLst>
            </p:cNvPr>
            <p:cNvSpPr>
              <a:spLocks/>
            </p:cNvSpPr>
            <p:nvPr/>
          </p:nvSpPr>
          <p:spPr bwMode="auto">
            <a:xfrm>
              <a:off x="4177702" y="4225189"/>
              <a:ext cx="102524" cy="84623"/>
            </a:xfrm>
            <a:custGeom>
              <a:avLst/>
              <a:gdLst>
                <a:gd name="T0" fmla="*/ 0 w 27"/>
                <a:gd name="T1" fmla="*/ 2147483646 h 22"/>
                <a:gd name="T2" fmla="*/ 2147483646 w 27"/>
                <a:gd name="T3" fmla="*/ 2147483646 h 22"/>
                <a:gd name="T4" fmla="*/ 0 w 27"/>
                <a:gd name="T5" fmla="*/ 2147483646 h 22"/>
                <a:gd name="T6" fmla="*/ 0 60000 65536"/>
                <a:gd name="T7" fmla="*/ 0 60000 65536"/>
                <a:gd name="T8" fmla="*/ 0 60000 65536"/>
              </a:gdLst>
              <a:ahLst/>
              <a:cxnLst>
                <a:cxn ang="T6">
                  <a:pos x="T0" y="T1"/>
                </a:cxn>
                <a:cxn ang="T7">
                  <a:pos x="T2" y="T3"/>
                </a:cxn>
                <a:cxn ang="T8">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 name="フリーフォーム(F) 468">
              <a:extLst>
                <a:ext uri="{FF2B5EF4-FFF2-40B4-BE49-F238E27FC236}">
                  <a16:creationId xmlns:a16="http://schemas.microsoft.com/office/drawing/2014/main" id="{774782C6-7126-452E-981A-38884273AC96}"/>
                </a:ext>
              </a:extLst>
            </p:cNvPr>
            <p:cNvSpPr>
              <a:spLocks/>
            </p:cNvSpPr>
            <p:nvPr/>
          </p:nvSpPr>
          <p:spPr bwMode="auto">
            <a:xfrm>
              <a:off x="3450267" y="3751625"/>
              <a:ext cx="76486" cy="81368"/>
            </a:xfrm>
            <a:custGeom>
              <a:avLst/>
              <a:gdLst>
                <a:gd name="T0" fmla="*/ 0 w 20"/>
                <a:gd name="T1" fmla="*/ 0 h 21"/>
                <a:gd name="T2" fmla="*/ 2147483646 w 20"/>
                <a:gd name="T3" fmla="*/ 2147483646 h 21"/>
                <a:gd name="T4" fmla="*/ 0 w 20"/>
                <a:gd name="T5" fmla="*/ 0 h 21"/>
                <a:gd name="T6" fmla="*/ 0 60000 65536"/>
                <a:gd name="T7" fmla="*/ 0 60000 65536"/>
                <a:gd name="T8" fmla="*/ 0 60000 65536"/>
              </a:gdLst>
              <a:ahLst/>
              <a:cxnLst>
                <a:cxn ang="T6">
                  <a:pos x="T0" y="T1"/>
                </a:cxn>
                <a:cxn ang="T7">
                  <a:pos x="T2" y="T3"/>
                </a:cxn>
                <a:cxn ang="T8">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 name="フリーフォーム(F) 469">
              <a:extLst>
                <a:ext uri="{FF2B5EF4-FFF2-40B4-BE49-F238E27FC236}">
                  <a16:creationId xmlns:a16="http://schemas.microsoft.com/office/drawing/2014/main" id="{9FA41380-BA4A-441F-A165-09E79A66D0B2}"/>
                </a:ext>
              </a:extLst>
            </p:cNvPr>
            <p:cNvSpPr>
              <a:spLocks/>
            </p:cNvSpPr>
            <p:nvPr/>
          </p:nvSpPr>
          <p:spPr bwMode="auto">
            <a:xfrm>
              <a:off x="3731802" y="3706058"/>
              <a:ext cx="84623" cy="104152"/>
            </a:xfrm>
            <a:custGeom>
              <a:avLst/>
              <a:gdLst>
                <a:gd name="T0" fmla="*/ 2147483646 w 22"/>
                <a:gd name="T1" fmla="*/ 0 h 27"/>
                <a:gd name="T2" fmla="*/ 2147483646 w 22"/>
                <a:gd name="T3" fmla="*/ 2147483646 h 27"/>
                <a:gd name="T4" fmla="*/ 2147483646 w 22"/>
                <a:gd name="T5" fmla="*/ 0 h 27"/>
                <a:gd name="T6" fmla="*/ 0 60000 65536"/>
                <a:gd name="T7" fmla="*/ 0 60000 65536"/>
                <a:gd name="T8" fmla="*/ 0 60000 65536"/>
              </a:gdLst>
              <a:ahLst/>
              <a:cxnLst>
                <a:cxn ang="T6">
                  <a:pos x="T0" y="T1"/>
                </a:cxn>
                <a:cxn ang="T7">
                  <a:pos x="T2" y="T3"/>
                </a:cxn>
                <a:cxn ang="T8">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フリーフォーム(F) 470">
              <a:extLst>
                <a:ext uri="{FF2B5EF4-FFF2-40B4-BE49-F238E27FC236}">
                  <a16:creationId xmlns:a16="http://schemas.microsoft.com/office/drawing/2014/main" id="{69C00CFE-E0F6-4A57-BDCE-865891246B72}"/>
                </a:ext>
              </a:extLst>
            </p:cNvPr>
            <p:cNvSpPr>
              <a:spLocks/>
            </p:cNvSpPr>
            <p:nvPr/>
          </p:nvSpPr>
          <p:spPr bwMode="auto">
            <a:xfrm>
              <a:off x="3899421" y="3559595"/>
              <a:ext cx="89505" cy="109034"/>
            </a:xfrm>
            <a:custGeom>
              <a:avLst/>
              <a:gdLst>
                <a:gd name="T0" fmla="*/ 2147483646 w 23"/>
                <a:gd name="T1" fmla="*/ 2147483646 h 28"/>
                <a:gd name="T2" fmla="*/ 2147483646 w 23"/>
                <a:gd name="T3" fmla="*/ 0 h 28"/>
                <a:gd name="T4" fmla="*/ 2147483646 w 23"/>
                <a:gd name="T5" fmla="*/ 2147483646 h 28"/>
                <a:gd name="T6" fmla="*/ 0 60000 65536"/>
                <a:gd name="T7" fmla="*/ 0 60000 65536"/>
                <a:gd name="T8" fmla="*/ 0 60000 65536"/>
              </a:gdLst>
              <a:ahLst/>
              <a:cxnLst>
                <a:cxn ang="T6">
                  <a:pos x="T0" y="T1"/>
                </a:cxn>
                <a:cxn ang="T7">
                  <a:pos x="T2" y="T3"/>
                </a:cxn>
                <a:cxn ang="T8">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 name="フリーフォーム(F) 471">
              <a:extLst>
                <a:ext uri="{FF2B5EF4-FFF2-40B4-BE49-F238E27FC236}">
                  <a16:creationId xmlns:a16="http://schemas.microsoft.com/office/drawing/2014/main" id="{07AF6D6C-5E2B-435E-AD5B-1D61D7F82E6B}"/>
                </a:ext>
              </a:extLst>
            </p:cNvPr>
            <p:cNvSpPr>
              <a:spLocks/>
            </p:cNvSpPr>
            <p:nvPr/>
          </p:nvSpPr>
          <p:spPr bwMode="auto">
            <a:xfrm>
              <a:off x="4215131" y="3971320"/>
              <a:ext cx="104152" cy="89505"/>
            </a:xfrm>
            <a:custGeom>
              <a:avLst/>
              <a:gdLst>
                <a:gd name="T0" fmla="*/ 0 w 27"/>
                <a:gd name="T1" fmla="*/ 2147483646 h 23"/>
                <a:gd name="T2" fmla="*/ 2147483646 w 27"/>
                <a:gd name="T3" fmla="*/ 2147483646 h 23"/>
                <a:gd name="T4" fmla="*/ 0 w 27"/>
                <a:gd name="T5" fmla="*/ 2147483646 h 23"/>
                <a:gd name="T6" fmla="*/ 0 60000 65536"/>
                <a:gd name="T7" fmla="*/ 0 60000 65536"/>
                <a:gd name="T8" fmla="*/ 0 60000 65536"/>
              </a:gdLst>
              <a:ahLst/>
              <a:cxnLst>
                <a:cxn ang="T6">
                  <a:pos x="T0" y="T1"/>
                </a:cxn>
                <a:cxn ang="T7">
                  <a:pos x="T2" y="T3"/>
                </a:cxn>
                <a:cxn ang="T8">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 name="フリーフォーム(F) 472">
              <a:extLst>
                <a:ext uri="{FF2B5EF4-FFF2-40B4-BE49-F238E27FC236}">
                  <a16:creationId xmlns:a16="http://schemas.microsoft.com/office/drawing/2014/main" id="{FB86618C-FB03-460D-8F8A-44B3E1CA4320}"/>
                </a:ext>
              </a:extLst>
            </p:cNvPr>
            <p:cNvSpPr>
              <a:spLocks/>
            </p:cNvSpPr>
            <p:nvPr/>
          </p:nvSpPr>
          <p:spPr bwMode="auto">
            <a:xfrm>
              <a:off x="4700087" y="4413964"/>
              <a:ext cx="91133" cy="107406"/>
            </a:xfrm>
            <a:custGeom>
              <a:avLst/>
              <a:gdLst>
                <a:gd name="T0" fmla="*/ 2147483646 w 24"/>
                <a:gd name="T1" fmla="*/ 2147483646 h 28"/>
                <a:gd name="T2" fmla="*/ 2147483646 w 24"/>
                <a:gd name="T3" fmla="*/ 0 h 28"/>
                <a:gd name="T4" fmla="*/ 2147483646 w 24"/>
                <a:gd name="T5" fmla="*/ 2147483646 h 28"/>
                <a:gd name="T6" fmla="*/ 0 60000 65536"/>
                <a:gd name="T7" fmla="*/ 0 60000 65536"/>
                <a:gd name="T8" fmla="*/ 0 60000 65536"/>
              </a:gdLst>
              <a:ahLst/>
              <a:cxnLst>
                <a:cxn ang="T6">
                  <a:pos x="T0" y="T1"/>
                </a:cxn>
                <a:cxn ang="T7">
                  <a:pos x="T2" y="T3"/>
                </a:cxn>
                <a:cxn ang="T8">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フリーフォーム(F) 473">
              <a:extLst>
                <a:ext uri="{FF2B5EF4-FFF2-40B4-BE49-F238E27FC236}">
                  <a16:creationId xmlns:a16="http://schemas.microsoft.com/office/drawing/2014/main" id="{594DD494-F51D-48C1-9B2E-2075F67B4588}"/>
                </a:ext>
              </a:extLst>
            </p:cNvPr>
            <p:cNvSpPr>
              <a:spLocks/>
            </p:cNvSpPr>
            <p:nvPr/>
          </p:nvSpPr>
          <p:spPr bwMode="auto">
            <a:xfrm>
              <a:off x="4573152" y="4425356"/>
              <a:ext cx="84623" cy="99270"/>
            </a:xfrm>
            <a:custGeom>
              <a:avLst/>
              <a:gdLst>
                <a:gd name="T0" fmla="*/ 2147483646 w 22"/>
                <a:gd name="T1" fmla="*/ 0 h 26"/>
                <a:gd name="T2" fmla="*/ 2147483646 w 22"/>
                <a:gd name="T3" fmla="*/ 2147483646 h 26"/>
                <a:gd name="T4" fmla="*/ 2147483646 w 22"/>
                <a:gd name="T5" fmla="*/ 0 h 26"/>
                <a:gd name="T6" fmla="*/ 0 60000 65536"/>
                <a:gd name="T7" fmla="*/ 0 60000 65536"/>
                <a:gd name="T8" fmla="*/ 0 60000 65536"/>
              </a:gdLst>
              <a:ahLst/>
              <a:cxnLst>
                <a:cxn ang="T6">
                  <a:pos x="T0" y="T1"/>
                </a:cxn>
                <a:cxn ang="T7">
                  <a:pos x="T2" y="T3"/>
                </a:cxn>
                <a:cxn ang="T8">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フリーフォーム(F) 474">
              <a:extLst>
                <a:ext uri="{FF2B5EF4-FFF2-40B4-BE49-F238E27FC236}">
                  <a16:creationId xmlns:a16="http://schemas.microsoft.com/office/drawing/2014/main" id="{A35A2684-9378-4212-9F07-9BBEE733E0AD}"/>
                </a:ext>
              </a:extLst>
            </p:cNvPr>
            <p:cNvSpPr>
              <a:spLocks/>
            </p:cNvSpPr>
            <p:nvPr/>
          </p:nvSpPr>
          <p:spPr bwMode="auto">
            <a:xfrm>
              <a:off x="5111812" y="4591347"/>
              <a:ext cx="76486" cy="84623"/>
            </a:xfrm>
            <a:custGeom>
              <a:avLst/>
              <a:gdLst>
                <a:gd name="T0" fmla="*/ 2147483646 w 20"/>
                <a:gd name="T1" fmla="*/ 2147483646 h 22"/>
                <a:gd name="T2" fmla="*/ 2147483646 w 20"/>
                <a:gd name="T3" fmla="*/ 0 h 22"/>
                <a:gd name="T4" fmla="*/ 2147483646 w 20"/>
                <a:gd name="T5" fmla="*/ 2147483646 h 22"/>
                <a:gd name="T6" fmla="*/ 0 60000 65536"/>
                <a:gd name="T7" fmla="*/ 0 60000 65536"/>
                <a:gd name="T8" fmla="*/ 0 60000 65536"/>
              </a:gdLst>
              <a:ahLst/>
              <a:cxnLst>
                <a:cxn ang="T6">
                  <a:pos x="T0" y="T1"/>
                </a:cxn>
                <a:cxn ang="T7">
                  <a:pos x="T2" y="T3"/>
                </a:cxn>
                <a:cxn ang="T8">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 name="フリーフォーム(F) 475">
              <a:extLst>
                <a:ext uri="{FF2B5EF4-FFF2-40B4-BE49-F238E27FC236}">
                  <a16:creationId xmlns:a16="http://schemas.microsoft.com/office/drawing/2014/main" id="{42B7F122-5019-4F97-9354-D6821363194E}"/>
                </a:ext>
              </a:extLst>
            </p:cNvPr>
            <p:cNvSpPr>
              <a:spLocks/>
            </p:cNvSpPr>
            <p:nvPr/>
          </p:nvSpPr>
          <p:spPr bwMode="auto">
            <a:xfrm>
              <a:off x="5176907" y="4698754"/>
              <a:ext cx="99270" cy="79741"/>
            </a:xfrm>
            <a:custGeom>
              <a:avLst/>
              <a:gdLst>
                <a:gd name="T0" fmla="*/ 0 w 26"/>
                <a:gd name="T1" fmla="*/ 2147483646 h 21"/>
                <a:gd name="T2" fmla="*/ 2147483646 w 26"/>
                <a:gd name="T3" fmla="*/ 2147483646 h 21"/>
                <a:gd name="T4" fmla="*/ 0 w 26"/>
                <a:gd name="T5" fmla="*/ 2147483646 h 21"/>
                <a:gd name="T6" fmla="*/ 0 60000 65536"/>
                <a:gd name="T7" fmla="*/ 0 60000 65536"/>
                <a:gd name="T8" fmla="*/ 0 60000 65536"/>
              </a:gdLst>
              <a:ahLst/>
              <a:cxnLst>
                <a:cxn ang="T6">
                  <a:pos x="T0" y="T1"/>
                </a:cxn>
                <a:cxn ang="T7">
                  <a:pos x="T2" y="T3"/>
                </a:cxn>
                <a:cxn ang="T8">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フリーフォーム(F) 476">
              <a:extLst>
                <a:ext uri="{FF2B5EF4-FFF2-40B4-BE49-F238E27FC236}">
                  <a16:creationId xmlns:a16="http://schemas.microsoft.com/office/drawing/2014/main" id="{F3250704-E947-4B72-B9A5-EEFF9EE41AB8}"/>
                </a:ext>
              </a:extLst>
            </p:cNvPr>
            <p:cNvSpPr>
              <a:spLocks/>
            </p:cNvSpPr>
            <p:nvPr/>
          </p:nvSpPr>
          <p:spPr bwMode="auto">
            <a:xfrm>
              <a:off x="4353458" y="4591347"/>
              <a:ext cx="96015" cy="71604"/>
            </a:xfrm>
            <a:custGeom>
              <a:avLst/>
              <a:gdLst>
                <a:gd name="T0" fmla="*/ 0 w 25"/>
                <a:gd name="T1" fmla="*/ 0 h 19"/>
                <a:gd name="T2" fmla="*/ 2147483646 w 25"/>
                <a:gd name="T3" fmla="*/ 2147483646 h 19"/>
                <a:gd name="T4" fmla="*/ 0 w 25"/>
                <a:gd name="T5" fmla="*/ 0 h 19"/>
                <a:gd name="T6" fmla="*/ 0 60000 65536"/>
                <a:gd name="T7" fmla="*/ 0 60000 65536"/>
                <a:gd name="T8" fmla="*/ 0 60000 65536"/>
              </a:gdLst>
              <a:ahLst/>
              <a:cxnLst>
                <a:cxn ang="T6">
                  <a:pos x="T0" y="T1"/>
                </a:cxn>
                <a:cxn ang="T7">
                  <a:pos x="T2" y="T3"/>
                </a:cxn>
                <a:cxn ang="T8">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フリーフォーム(F) 477">
              <a:extLst>
                <a:ext uri="{FF2B5EF4-FFF2-40B4-BE49-F238E27FC236}">
                  <a16:creationId xmlns:a16="http://schemas.microsoft.com/office/drawing/2014/main" id="{4A354E5F-8BC6-48FF-9A0C-652A49771316}"/>
                </a:ext>
              </a:extLst>
            </p:cNvPr>
            <p:cNvSpPr>
              <a:spLocks/>
            </p:cNvSpPr>
            <p:nvPr/>
          </p:nvSpPr>
          <p:spPr bwMode="auto">
            <a:xfrm>
              <a:off x="3001113" y="3033955"/>
              <a:ext cx="87878" cy="73232"/>
            </a:xfrm>
            <a:custGeom>
              <a:avLst/>
              <a:gdLst>
                <a:gd name="T0" fmla="*/ 0 w 23"/>
                <a:gd name="T1" fmla="*/ 2147483646 h 19"/>
                <a:gd name="T2" fmla="*/ 2147483646 w 23"/>
                <a:gd name="T3" fmla="*/ 2147483646 h 19"/>
                <a:gd name="T4" fmla="*/ 0 w 23"/>
                <a:gd name="T5" fmla="*/ 2147483646 h 19"/>
                <a:gd name="T6" fmla="*/ 0 60000 65536"/>
                <a:gd name="T7" fmla="*/ 0 60000 65536"/>
                <a:gd name="T8" fmla="*/ 0 60000 65536"/>
              </a:gdLst>
              <a:ahLst/>
              <a:cxnLst>
                <a:cxn ang="T6">
                  <a:pos x="T0" y="T1"/>
                </a:cxn>
                <a:cxn ang="T7">
                  <a:pos x="T2" y="T3"/>
                </a:cxn>
                <a:cxn ang="T8">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フリーフォーム(F) 478">
              <a:extLst>
                <a:ext uri="{FF2B5EF4-FFF2-40B4-BE49-F238E27FC236}">
                  <a16:creationId xmlns:a16="http://schemas.microsoft.com/office/drawing/2014/main" id="{42DA8335-ACFD-4601-872C-26C9B07DF4F7}"/>
                </a:ext>
              </a:extLst>
            </p:cNvPr>
            <p:cNvSpPr>
              <a:spLocks/>
            </p:cNvSpPr>
            <p:nvPr/>
          </p:nvSpPr>
          <p:spPr bwMode="auto">
            <a:xfrm>
              <a:off x="2800947" y="2924921"/>
              <a:ext cx="73232" cy="92760"/>
            </a:xfrm>
            <a:custGeom>
              <a:avLst/>
              <a:gdLst>
                <a:gd name="T0" fmla="*/ 2147483646 w 19"/>
                <a:gd name="T1" fmla="*/ 2147483646 h 24"/>
                <a:gd name="T2" fmla="*/ 2147483646 w 19"/>
                <a:gd name="T3" fmla="*/ 0 h 24"/>
                <a:gd name="T4" fmla="*/ 2147483646 w 19"/>
                <a:gd name="T5" fmla="*/ 2147483646 h 24"/>
                <a:gd name="T6" fmla="*/ 0 60000 65536"/>
                <a:gd name="T7" fmla="*/ 0 60000 65536"/>
                <a:gd name="T8" fmla="*/ 0 60000 65536"/>
              </a:gdLst>
              <a:ahLst/>
              <a:cxnLst>
                <a:cxn ang="T6">
                  <a:pos x="T0" y="T1"/>
                </a:cxn>
                <a:cxn ang="T7">
                  <a:pos x="T2" y="T3"/>
                </a:cxn>
                <a:cxn ang="T8">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フリーフォーム(F) 479">
              <a:extLst>
                <a:ext uri="{FF2B5EF4-FFF2-40B4-BE49-F238E27FC236}">
                  <a16:creationId xmlns:a16="http://schemas.microsoft.com/office/drawing/2014/main" id="{8C1B6667-B8F7-4A2E-B223-4BFBE7C05296}"/>
                </a:ext>
              </a:extLst>
            </p:cNvPr>
            <p:cNvSpPr>
              <a:spLocks/>
            </p:cNvSpPr>
            <p:nvPr/>
          </p:nvSpPr>
          <p:spPr bwMode="auto">
            <a:xfrm>
              <a:off x="94631" y="3009544"/>
              <a:ext cx="118798" cy="100897"/>
            </a:xfrm>
            <a:custGeom>
              <a:avLst/>
              <a:gdLst>
                <a:gd name="T0" fmla="*/ 0 w 31"/>
                <a:gd name="T1" fmla="*/ 2147483646 h 26"/>
                <a:gd name="T2" fmla="*/ 2147483646 w 31"/>
                <a:gd name="T3" fmla="*/ 2147483646 h 26"/>
                <a:gd name="T4" fmla="*/ 0 w 31"/>
                <a:gd name="T5" fmla="*/ 2147483646 h 26"/>
                <a:gd name="T6" fmla="*/ 0 60000 65536"/>
                <a:gd name="T7" fmla="*/ 0 60000 65536"/>
                <a:gd name="T8" fmla="*/ 0 60000 65536"/>
              </a:gdLst>
              <a:ahLst/>
              <a:cxnLst>
                <a:cxn ang="T6">
                  <a:pos x="T0" y="T1"/>
                </a:cxn>
                <a:cxn ang="T7">
                  <a:pos x="T2" y="T3"/>
                </a:cxn>
                <a:cxn ang="T8">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フリーフォーム(F) 480">
              <a:extLst>
                <a:ext uri="{FF2B5EF4-FFF2-40B4-BE49-F238E27FC236}">
                  <a16:creationId xmlns:a16="http://schemas.microsoft.com/office/drawing/2014/main" id="{B304FDD0-F0F0-4C27-898C-5C3C7D060124}"/>
                </a:ext>
              </a:extLst>
            </p:cNvPr>
            <p:cNvSpPr>
              <a:spLocks/>
            </p:cNvSpPr>
            <p:nvPr/>
          </p:nvSpPr>
          <p:spPr bwMode="auto">
            <a:xfrm>
              <a:off x="3765977" y="3956673"/>
              <a:ext cx="460546" cy="476819"/>
            </a:xfrm>
            <a:custGeom>
              <a:avLst/>
              <a:gdLst>
                <a:gd name="T0" fmla="*/ 2147483646 w 120"/>
                <a:gd name="T1" fmla="*/ 2147483646 h 124"/>
                <a:gd name="T2" fmla="*/ 2147483646 w 120"/>
                <a:gd name="T3" fmla="*/ 2147483646 h 124"/>
                <a:gd name="T4" fmla="*/ 2147483646 w 120"/>
                <a:gd name="T5" fmla="*/ 2147483646 h 124"/>
                <a:gd name="T6" fmla="*/ 2147483646 w 120"/>
                <a:gd name="T7" fmla="*/ 2147483646 h 124"/>
                <a:gd name="T8" fmla="*/ 2147483646 w 120"/>
                <a:gd name="T9" fmla="*/ 2147483646 h 124"/>
                <a:gd name="T10" fmla="*/ 2147483646 w 120"/>
                <a:gd name="T11" fmla="*/ 2147483646 h 124"/>
                <a:gd name="T12" fmla="*/ 2147483646 w 120"/>
                <a:gd name="T13" fmla="*/ 2147483646 h 124"/>
                <a:gd name="T14" fmla="*/ 2147483646 w 120"/>
                <a:gd name="T15" fmla="*/ 2147483646 h 124"/>
                <a:gd name="T16" fmla="*/ 2147483646 w 120"/>
                <a:gd name="T17" fmla="*/ 2147483646 h 124"/>
                <a:gd name="T18" fmla="*/ 2147483646 w 120"/>
                <a:gd name="T19" fmla="*/ 2147483646 h 124"/>
                <a:gd name="T20" fmla="*/ 2147483646 w 120"/>
                <a:gd name="T21" fmla="*/ 2147483646 h 124"/>
                <a:gd name="T22" fmla="*/ 2147483646 w 120"/>
                <a:gd name="T23" fmla="*/ 2147483646 h 124"/>
                <a:gd name="T24" fmla="*/ 2147483646 w 120"/>
                <a:gd name="T25" fmla="*/ 2147483646 h 124"/>
                <a:gd name="T26" fmla="*/ 2147483646 w 120"/>
                <a:gd name="T27" fmla="*/ 2147483646 h 124"/>
                <a:gd name="T28" fmla="*/ 2147483646 w 120"/>
                <a:gd name="T29" fmla="*/ 2147483646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フリーフォーム(F) 481">
              <a:extLst>
                <a:ext uri="{FF2B5EF4-FFF2-40B4-BE49-F238E27FC236}">
                  <a16:creationId xmlns:a16="http://schemas.microsoft.com/office/drawing/2014/main" id="{3A9C27FA-0BDE-4FB6-B141-56FC8CB351D4}"/>
                </a:ext>
              </a:extLst>
            </p:cNvPr>
            <p:cNvSpPr>
              <a:spLocks/>
            </p:cNvSpPr>
            <p:nvPr/>
          </p:nvSpPr>
          <p:spPr bwMode="auto">
            <a:xfrm>
              <a:off x="3381918" y="3474972"/>
              <a:ext cx="1021988" cy="831586"/>
            </a:xfrm>
            <a:custGeom>
              <a:avLst/>
              <a:gdLst>
                <a:gd name="T0" fmla="*/ 2147483646 w 266"/>
                <a:gd name="T1" fmla="*/ 2147483646 h 216"/>
                <a:gd name="T2" fmla="*/ 2147483646 w 266"/>
                <a:gd name="T3" fmla="*/ 2147483646 h 216"/>
                <a:gd name="T4" fmla="*/ 2147483646 w 266"/>
                <a:gd name="T5" fmla="*/ 2147483646 h 216"/>
                <a:gd name="T6" fmla="*/ 2147483646 w 266"/>
                <a:gd name="T7" fmla="*/ 2147483646 h 216"/>
                <a:gd name="T8" fmla="*/ 2147483646 w 266"/>
                <a:gd name="T9" fmla="*/ 2147483646 h 216"/>
                <a:gd name="T10" fmla="*/ 2147483646 w 266"/>
                <a:gd name="T11" fmla="*/ 2147483646 h 216"/>
                <a:gd name="T12" fmla="*/ 2147483646 w 266"/>
                <a:gd name="T13" fmla="*/ 2147483646 h 216"/>
                <a:gd name="T14" fmla="*/ 2147483646 w 266"/>
                <a:gd name="T15" fmla="*/ 2147483646 h 216"/>
                <a:gd name="T16" fmla="*/ 2147483646 w 266"/>
                <a:gd name="T17" fmla="*/ 2147483646 h 216"/>
                <a:gd name="T18" fmla="*/ 2147483646 w 266"/>
                <a:gd name="T19" fmla="*/ 2147483646 h 216"/>
                <a:gd name="T20" fmla="*/ 2147483646 w 266"/>
                <a:gd name="T21" fmla="*/ 2147483646 h 216"/>
                <a:gd name="T22" fmla="*/ 2147483646 w 266"/>
                <a:gd name="T23" fmla="*/ 2147483646 h 216"/>
                <a:gd name="T24" fmla="*/ 2147483646 w 266"/>
                <a:gd name="T25" fmla="*/ 2147483646 h 216"/>
                <a:gd name="T26" fmla="*/ 2147483646 w 266"/>
                <a:gd name="T27" fmla="*/ 2147483646 h 216"/>
                <a:gd name="T28" fmla="*/ 2147483646 w 266"/>
                <a:gd name="T29" fmla="*/ 2147483646 h 216"/>
                <a:gd name="T30" fmla="*/ 2147483646 w 266"/>
                <a:gd name="T31" fmla="*/ 2147483646 h 216"/>
                <a:gd name="T32" fmla="*/ 2147483646 w 266"/>
                <a:gd name="T33" fmla="*/ 2147483646 h 216"/>
                <a:gd name="T34" fmla="*/ 2147483646 w 266"/>
                <a:gd name="T35" fmla="*/ 2147483646 h 216"/>
                <a:gd name="T36" fmla="*/ 2147483646 w 266"/>
                <a:gd name="T37" fmla="*/ 2147483646 h 216"/>
                <a:gd name="T38" fmla="*/ 2147483646 w 266"/>
                <a:gd name="T39" fmla="*/ 2147483646 h 216"/>
                <a:gd name="T40" fmla="*/ 2147483646 w 266"/>
                <a:gd name="T41" fmla="*/ 2147483646 h 216"/>
                <a:gd name="T42" fmla="*/ 2147483646 w 266"/>
                <a:gd name="T43" fmla="*/ 2147483646 h 216"/>
                <a:gd name="T44" fmla="*/ 2147483646 w 266"/>
                <a:gd name="T45" fmla="*/ 2147483646 h 216"/>
                <a:gd name="T46" fmla="*/ 2147483646 w 266"/>
                <a:gd name="T47" fmla="*/ 2147483646 h 216"/>
                <a:gd name="T48" fmla="*/ 2147483646 w 266"/>
                <a:gd name="T49" fmla="*/ 2147483646 h 216"/>
                <a:gd name="T50" fmla="*/ 2147483646 w 266"/>
                <a:gd name="T51" fmla="*/ 2147483646 h 216"/>
                <a:gd name="T52" fmla="*/ 2147483646 w 266"/>
                <a:gd name="T53" fmla="*/ 2147483646 h 216"/>
                <a:gd name="T54" fmla="*/ 2147483646 w 266"/>
                <a:gd name="T55" fmla="*/ 2147483646 h 216"/>
                <a:gd name="T56" fmla="*/ 2147483646 w 266"/>
                <a:gd name="T57" fmla="*/ 2147483646 h 216"/>
                <a:gd name="T58" fmla="*/ 2147483646 w 266"/>
                <a:gd name="T59" fmla="*/ 2147483646 h 2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フリーフォーム(F) 482">
              <a:extLst>
                <a:ext uri="{FF2B5EF4-FFF2-40B4-BE49-F238E27FC236}">
                  <a16:creationId xmlns:a16="http://schemas.microsoft.com/office/drawing/2014/main" id="{74FA2BD2-39C4-4690-8D27-ED4DC0271855}"/>
                </a:ext>
              </a:extLst>
            </p:cNvPr>
            <p:cNvSpPr>
              <a:spLocks/>
            </p:cNvSpPr>
            <p:nvPr/>
          </p:nvSpPr>
          <p:spPr bwMode="auto">
            <a:xfrm>
              <a:off x="4924664" y="4363516"/>
              <a:ext cx="488211" cy="953638"/>
            </a:xfrm>
            <a:custGeom>
              <a:avLst/>
              <a:gdLst>
                <a:gd name="T0" fmla="*/ 2147483646 w 127"/>
                <a:gd name="T1" fmla="*/ 2147483646 h 248"/>
                <a:gd name="T2" fmla="*/ 2147483646 w 127"/>
                <a:gd name="T3" fmla="*/ 2147483646 h 248"/>
                <a:gd name="T4" fmla="*/ 2147483646 w 127"/>
                <a:gd name="T5" fmla="*/ 2147483646 h 248"/>
                <a:gd name="T6" fmla="*/ 2147483646 w 127"/>
                <a:gd name="T7" fmla="*/ 2147483646 h 248"/>
                <a:gd name="T8" fmla="*/ 2147483646 w 127"/>
                <a:gd name="T9" fmla="*/ 2147483646 h 248"/>
                <a:gd name="T10" fmla="*/ 2147483646 w 127"/>
                <a:gd name="T11" fmla="*/ 2147483646 h 248"/>
                <a:gd name="T12" fmla="*/ 2147483646 w 127"/>
                <a:gd name="T13" fmla="*/ 2147483646 h 248"/>
                <a:gd name="T14" fmla="*/ 2147483646 w 127"/>
                <a:gd name="T15" fmla="*/ 2147483646 h 248"/>
                <a:gd name="T16" fmla="*/ 0 w 127"/>
                <a:gd name="T17" fmla="*/ 2147483646 h 248"/>
                <a:gd name="T18" fmla="*/ 2147483646 w 127"/>
                <a:gd name="T19" fmla="*/ 2147483646 h 248"/>
                <a:gd name="T20" fmla="*/ 2147483646 w 127"/>
                <a:gd name="T21" fmla="*/ 2147483646 h 248"/>
                <a:gd name="T22" fmla="*/ 2147483646 w 127"/>
                <a:gd name="T23" fmla="*/ 2147483646 h 248"/>
                <a:gd name="T24" fmla="*/ 2147483646 w 127"/>
                <a:gd name="T25" fmla="*/ 2147483646 h 248"/>
                <a:gd name="T26" fmla="*/ 2147483646 w 127"/>
                <a:gd name="T27" fmla="*/ 2147483646 h 248"/>
                <a:gd name="T28" fmla="*/ 2147483646 w 127"/>
                <a:gd name="T29" fmla="*/ 2147483646 h 248"/>
                <a:gd name="T30" fmla="*/ 2147483646 w 127"/>
                <a:gd name="T31" fmla="*/ 2147483646 h 248"/>
                <a:gd name="T32" fmla="*/ 2147483646 w 127"/>
                <a:gd name="T33" fmla="*/ 2147483646 h 248"/>
                <a:gd name="T34" fmla="*/ 2147483646 w 127"/>
                <a:gd name="T35" fmla="*/ 2147483646 h 248"/>
                <a:gd name="T36" fmla="*/ 2147483646 w 127"/>
                <a:gd name="T37" fmla="*/ 2147483646 h 248"/>
                <a:gd name="T38" fmla="*/ 2147483646 w 127"/>
                <a:gd name="T39" fmla="*/ 2147483646 h 248"/>
                <a:gd name="T40" fmla="*/ 2147483646 w 127"/>
                <a:gd name="T41" fmla="*/ 2147483646 h 248"/>
                <a:gd name="T42" fmla="*/ 2147483646 w 127"/>
                <a:gd name="T43" fmla="*/ 2147483646 h 248"/>
                <a:gd name="T44" fmla="*/ 2147483646 w 127"/>
                <a:gd name="T45" fmla="*/ 2147483646 h 248"/>
                <a:gd name="T46" fmla="*/ 2147483646 w 127"/>
                <a:gd name="T47" fmla="*/ 2147483646 h 248"/>
                <a:gd name="T48" fmla="*/ 2147483646 w 127"/>
                <a:gd name="T49" fmla="*/ 2147483646 h 248"/>
                <a:gd name="T50" fmla="*/ 2147483646 w 127"/>
                <a:gd name="T51" fmla="*/ 2147483646 h 248"/>
                <a:gd name="T52" fmla="*/ 2147483646 w 127"/>
                <a:gd name="T53" fmla="*/ 2147483646 h 248"/>
                <a:gd name="T54" fmla="*/ 2147483646 w 127"/>
                <a:gd name="T55" fmla="*/ 2147483646 h 248"/>
                <a:gd name="T56" fmla="*/ 2147483646 w 127"/>
                <a:gd name="T57" fmla="*/ 2147483646 h 248"/>
                <a:gd name="T58" fmla="*/ 2147483646 w 127"/>
                <a:gd name="T59" fmla="*/ 2147483646 h 2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フリーフォーム(F) 483">
              <a:extLst>
                <a:ext uri="{FF2B5EF4-FFF2-40B4-BE49-F238E27FC236}">
                  <a16:creationId xmlns:a16="http://schemas.microsoft.com/office/drawing/2014/main" id="{E63E025B-71F6-4426-8362-F9AF57336EBB}"/>
                </a:ext>
              </a:extLst>
            </p:cNvPr>
            <p:cNvSpPr>
              <a:spLocks/>
            </p:cNvSpPr>
            <p:nvPr/>
          </p:nvSpPr>
          <p:spPr bwMode="auto">
            <a:xfrm>
              <a:off x="2228113" y="2845180"/>
              <a:ext cx="1083828" cy="668849"/>
            </a:xfrm>
            <a:custGeom>
              <a:avLst/>
              <a:gdLst>
                <a:gd name="T0" fmla="*/ 2147483646 w 282"/>
                <a:gd name="T1" fmla="*/ 2147483646 h 174"/>
                <a:gd name="T2" fmla="*/ 2147483646 w 282"/>
                <a:gd name="T3" fmla="*/ 2147483646 h 174"/>
                <a:gd name="T4" fmla="*/ 2147483646 w 282"/>
                <a:gd name="T5" fmla="*/ 2147483646 h 174"/>
                <a:gd name="T6" fmla="*/ 2147483646 w 282"/>
                <a:gd name="T7" fmla="*/ 2147483646 h 174"/>
                <a:gd name="T8" fmla="*/ 2147483646 w 282"/>
                <a:gd name="T9" fmla="*/ 2147483646 h 174"/>
                <a:gd name="T10" fmla="*/ 2147483646 w 282"/>
                <a:gd name="T11" fmla="*/ 2147483646 h 174"/>
                <a:gd name="T12" fmla="*/ 2147483646 w 282"/>
                <a:gd name="T13" fmla="*/ 2147483646 h 174"/>
                <a:gd name="T14" fmla="*/ 2147483646 w 282"/>
                <a:gd name="T15" fmla="*/ 2147483646 h 174"/>
                <a:gd name="T16" fmla="*/ 2147483646 w 282"/>
                <a:gd name="T17" fmla="*/ 2147483646 h 174"/>
                <a:gd name="T18" fmla="*/ 2147483646 w 282"/>
                <a:gd name="T19" fmla="*/ 2147483646 h 174"/>
                <a:gd name="T20" fmla="*/ 2147483646 w 282"/>
                <a:gd name="T21" fmla="*/ 2147483646 h 174"/>
                <a:gd name="T22" fmla="*/ 2147483646 w 282"/>
                <a:gd name="T23" fmla="*/ 2147483646 h 174"/>
                <a:gd name="T24" fmla="*/ 2147483646 w 282"/>
                <a:gd name="T25" fmla="*/ 2147483646 h 174"/>
                <a:gd name="T26" fmla="*/ 2147483646 w 282"/>
                <a:gd name="T27" fmla="*/ 2147483646 h 174"/>
                <a:gd name="T28" fmla="*/ 2147483646 w 282"/>
                <a:gd name="T29" fmla="*/ 2147483646 h 174"/>
                <a:gd name="T30" fmla="*/ 2147483646 w 282"/>
                <a:gd name="T31" fmla="*/ 2147483646 h 174"/>
                <a:gd name="T32" fmla="*/ 2147483646 w 282"/>
                <a:gd name="T33" fmla="*/ 2147483646 h 174"/>
                <a:gd name="T34" fmla="*/ 2147483646 w 282"/>
                <a:gd name="T35" fmla="*/ 2147483646 h 174"/>
                <a:gd name="T36" fmla="*/ 2147483646 w 282"/>
                <a:gd name="T37" fmla="*/ 2147483646 h 174"/>
                <a:gd name="T38" fmla="*/ 2147483646 w 282"/>
                <a:gd name="T39" fmla="*/ 2147483646 h 174"/>
                <a:gd name="T40" fmla="*/ 2147483646 w 282"/>
                <a:gd name="T41" fmla="*/ 2147483646 h 174"/>
                <a:gd name="T42" fmla="*/ 2147483646 w 282"/>
                <a:gd name="T43" fmla="*/ 2147483646 h 174"/>
                <a:gd name="T44" fmla="*/ 2147483646 w 282"/>
                <a:gd name="T45" fmla="*/ 2147483646 h 174"/>
                <a:gd name="T46" fmla="*/ 2147483646 w 282"/>
                <a:gd name="T47" fmla="*/ 2147483646 h 174"/>
                <a:gd name="T48" fmla="*/ 2147483646 w 282"/>
                <a:gd name="T49" fmla="*/ 2147483646 h 174"/>
                <a:gd name="T50" fmla="*/ 2147483646 w 282"/>
                <a:gd name="T51" fmla="*/ 2147483646 h 174"/>
                <a:gd name="T52" fmla="*/ 2147483646 w 282"/>
                <a:gd name="T53" fmla="*/ 2147483646 h 174"/>
                <a:gd name="T54" fmla="*/ 2147483646 w 282"/>
                <a:gd name="T55" fmla="*/ 2147483646 h 174"/>
                <a:gd name="T56" fmla="*/ 2147483646 w 282"/>
                <a:gd name="T57" fmla="*/ 2147483646 h 174"/>
                <a:gd name="T58" fmla="*/ 2147483646 w 282"/>
                <a:gd name="T59" fmla="*/ 2147483646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フリーフォーム(F) 484">
              <a:extLst>
                <a:ext uri="{FF2B5EF4-FFF2-40B4-BE49-F238E27FC236}">
                  <a16:creationId xmlns:a16="http://schemas.microsoft.com/office/drawing/2014/main" id="{0A6E618E-1219-4B7A-B9F8-8CA0D9207BFC}"/>
                </a:ext>
              </a:extLst>
            </p:cNvPr>
            <p:cNvSpPr>
              <a:spLocks/>
            </p:cNvSpPr>
            <p:nvPr/>
          </p:nvSpPr>
          <p:spPr bwMode="auto">
            <a:xfrm>
              <a:off x="2381086" y="3136479"/>
              <a:ext cx="615146" cy="304318"/>
            </a:xfrm>
            <a:custGeom>
              <a:avLst/>
              <a:gdLst>
                <a:gd name="T0" fmla="*/ 2147483646 w 160"/>
                <a:gd name="T1" fmla="*/ 2147483646 h 79"/>
                <a:gd name="T2" fmla="*/ 2147483646 w 160"/>
                <a:gd name="T3" fmla="*/ 2147483646 h 79"/>
                <a:gd name="T4" fmla="*/ 2147483646 w 160"/>
                <a:gd name="T5" fmla="*/ 2147483646 h 79"/>
                <a:gd name="T6" fmla="*/ 2147483646 w 160"/>
                <a:gd name="T7" fmla="*/ 2147483646 h 79"/>
                <a:gd name="T8" fmla="*/ 2147483646 w 160"/>
                <a:gd name="T9" fmla="*/ 2147483646 h 79"/>
                <a:gd name="T10" fmla="*/ 0 w 160"/>
                <a:gd name="T11" fmla="*/ 2147483646 h 79"/>
                <a:gd name="T12" fmla="*/ 2147483646 w 160"/>
                <a:gd name="T13" fmla="*/ 2147483646 h 79"/>
                <a:gd name="T14" fmla="*/ 2147483646 w 160"/>
                <a:gd name="T15" fmla="*/ 2147483646 h 79"/>
                <a:gd name="T16" fmla="*/ 2147483646 w 160"/>
                <a:gd name="T17" fmla="*/ 2147483646 h 79"/>
                <a:gd name="T18" fmla="*/ 2147483646 w 160"/>
                <a:gd name="T19" fmla="*/ 2147483646 h 79"/>
                <a:gd name="T20" fmla="*/ 2147483646 w 160"/>
                <a:gd name="T21" fmla="*/ 2147483646 h 79"/>
                <a:gd name="T22" fmla="*/ 2147483646 w 160"/>
                <a:gd name="T23" fmla="*/ 2147483646 h 79"/>
                <a:gd name="T24" fmla="*/ 2147483646 w 160"/>
                <a:gd name="T25" fmla="*/ 2147483646 h 79"/>
                <a:gd name="T26" fmla="*/ 2147483646 w 160"/>
                <a:gd name="T27" fmla="*/ 2147483646 h 79"/>
                <a:gd name="T28" fmla="*/ 2147483646 w 160"/>
                <a:gd name="T29" fmla="*/ 2147483646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フリーフォーム(F) 485">
              <a:extLst>
                <a:ext uri="{FF2B5EF4-FFF2-40B4-BE49-F238E27FC236}">
                  <a16:creationId xmlns:a16="http://schemas.microsoft.com/office/drawing/2014/main" id="{DEC4CBEF-F7E0-4B4A-BFA5-30D16CF94E7F}"/>
                </a:ext>
              </a:extLst>
            </p:cNvPr>
            <p:cNvSpPr>
              <a:spLocks/>
            </p:cNvSpPr>
            <p:nvPr/>
          </p:nvSpPr>
          <p:spPr bwMode="auto">
            <a:xfrm>
              <a:off x="4545487" y="4575074"/>
              <a:ext cx="623283" cy="358021"/>
            </a:xfrm>
            <a:custGeom>
              <a:avLst/>
              <a:gdLst>
                <a:gd name="T0" fmla="*/ 2147483646 w 162"/>
                <a:gd name="T1" fmla="*/ 2147483646 h 93"/>
                <a:gd name="T2" fmla="*/ 2147483646 w 162"/>
                <a:gd name="T3" fmla="*/ 2147483646 h 93"/>
                <a:gd name="T4" fmla="*/ 2147483646 w 162"/>
                <a:gd name="T5" fmla="*/ 2147483646 h 93"/>
                <a:gd name="T6" fmla="*/ 2147483646 w 162"/>
                <a:gd name="T7" fmla="*/ 2147483646 h 93"/>
                <a:gd name="T8" fmla="*/ 2147483646 w 162"/>
                <a:gd name="T9" fmla="*/ 2147483646 h 93"/>
                <a:gd name="T10" fmla="*/ 2147483646 w 162"/>
                <a:gd name="T11" fmla="*/ 2147483646 h 93"/>
                <a:gd name="T12" fmla="*/ 2147483646 w 162"/>
                <a:gd name="T13" fmla="*/ 2147483646 h 93"/>
                <a:gd name="T14" fmla="*/ 2147483646 w 162"/>
                <a:gd name="T15" fmla="*/ 2147483646 h 93"/>
                <a:gd name="T16" fmla="*/ 2147483646 w 162"/>
                <a:gd name="T17" fmla="*/ 2147483646 h 93"/>
                <a:gd name="T18" fmla="*/ 2147483646 w 162"/>
                <a:gd name="T19" fmla="*/ 2147483646 h 93"/>
                <a:gd name="T20" fmla="*/ 2147483646 w 162"/>
                <a:gd name="T21" fmla="*/ 2147483646 h 93"/>
                <a:gd name="T22" fmla="*/ 2147483646 w 162"/>
                <a:gd name="T23" fmla="*/ 2147483646 h 93"/>
                <a:gd name="T24" fmla="*/ 2147483646 w 162"/>
                <a:gd name="T25" fmla="*/ 2147483646 h 93"/>
                <a:gd name="T26" fmla="*/ 2147483646 w 162"/>
                <a:gd name="T27" fmla="*/ 2147483646 h 93"/>
                <a:gd name="T28" fmla="*/ 2147483646 w 162"/>
                <a:gd name="T29" fmla="*/ 2147483646 h 93"/>
                <a:gd name="T30" fmla="*/ 2147483646 w 162"/>
                <a:gd name="T31" fmla="*/ 2147483646 h 93"/>
                <a:gd name="T32" fmla="*/ 2147483646 w 162"/>
                <a:gd name="T33" fmla="*/ 2147483646 h 93"/>
                <a:gd name="T34" fmla="*/ 2147483646 w 162"/>
                <a:gd name="T35" fmla="*/ 2147483646 h 93"/>
                <a:gd name="T36" fmla="*/ 2147483646 w 162"/>
                <a:gd name="T37" fmla="*/ 2147483646 h 93"/>
                <a:gd name="T38" fmla="*/ 2147483646 w 162"/>
                <a:gd name="T39" fmla="*/ 2147483646 h 93"/>
                <a:gd name="T40" fmla="*/ 2147483646 w 162"/>
                <a:gd name="T41" fmla="*/ 2147483646 h 93"/>
                <a:gd name="T42" fmla="*/ 2147483646 w 162"/>
                <a:gd name="T43" fmla="*/ 2147483646 h 93"/>
                <a:gd name="T44" fmla="*/ 2147483646 w 162"/>
                <a:gd name="T45" fmla="*/ 2147483646 h 93"/>
                <a:gd name="T46" fmla="*/ 2147483646 w 162"/>
                <a:gd name="T47" fmla="*/ 2147483646 h 93"/>
                <a:gd name="T48" fmla="*/ 2147483646 w 162"/>
                <a:gd name="T49" fmla="*/ 2147483646 h 93"/>
                <a:gd name="T50" fmla="*/ 2147483646 w 162"/>
                <a:gd name="T51" fmla="*/ 2147483646 h 93"/>
                <a:gd name="T52" fmla="*/ 2147483646 w 162"/>
                <a:gd name="T53" fmla="*/ 2147483646 h 93"/>
                <a:gd name="T54" fmla="*/ 2147483646 w 162"/>
                <a:gd name="T55" fmla="*/ 2147483646 h 93"/>
                <a:gd name="T56" fmla="*/ 2147483646 w 162"/>
                <a:gd name="T57" fmla="*/ 2147483646 h 93"/>
                <a:gd name="T58" fmla="*/ 2147483646 w 162"/>
                <a:gd name="T59" fmla="*/ 2147483646 h 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フリーフォーム(F) 486">
              <a:extLst>
                <a:ext uri="{FF2B5EF4-FFF2-40B4-BE49-F238E27FC236}">
                  <a16:creationId xmlns:a16="http://schemas.microsoft.com/office/drawing/2014/main" id="{DCFDDE12-2D82-4C74-8020-0CEFFD4EDED9}"/>
                </a:ext>
              </a:extLst>
            </p:cNvPr>
            <p:cNvSpPr>
              <a:spLocks/>
            </p:cNvSpPr>
            <p:nvPr/>
          </p:nvSpPr>
          <p:spPr bwMode="auto">
            <a:xfrm>
              <a:off x="3424230" y="3663747"/>
              <a:ext cx="621655" cy="354767"/>
            </a:xfrm>
            <a:custGeom>
              <a:avLst/>
              <a:gdLst>
                <a:gd name="T0" fmla="*/ 2147483646 w 162"/>
                <a:gd name="T1" fmla="*/ 2147483646 h 92"/>
                <a:gd name="T2" fmla="*/ 2147483646 w 162"/>
                <a:gd name="T3" fmla="*/ 2147483646 h 92"/>
                <a:gd name="T4" fmla="*/ 2147483646 w 162"/>
                <a:gd name="T5" fmla="*/ 2147483646 h 92"/>
                <a:gd name="T6" fmla="*/ 2147483646 w 162"/>
                <a:gd name="T7" fmla="*/ 2147483646 h 92"/>
                <a:gd name="T8" fmla="*/ 2147483646 w 162"/>
                <a:gd name="T9" fmla="*/ 2147483646 h 92"/>
                <a:gd name="T10" fmla="*/ 2147483646 w 162"/>
                <a:gd name="T11" fmla="*/ 2147483646 h 92"/>
                <a:gd name="T12" fmla="*/ 2147483646 w 162"/>
                <a:gd name="T13" fmla="*/ 2147483646 h 92"/>
                <a:gd name="T14" fmla="*/ 2147483646 w 162"/>
                <a:gd name="T15" fmla="*/ 2147483646 h 92"/>
                <a:gd name="T16" fmla="*/ 2147483646 w 162"/>
                <a:gd name="T17" fmla="*/ 2147483646 h 92"/>
                <a:gd name="T18" fmla="*/ 2147483646 w 162"/>
                <a:gd name="T19" fmla="*/ 2147483646 h 92"/>
                <a:gd name="T20" fmla="*/ 2147483646 w 162"/>
                <a:gd name="T21" fmla="*/ 2147483646 h 92"/>
                <a:gd name="T22" fmla="*/ 2147483646 w 162"/>
                <a:gd name="T23" fmla="*/ 2147483646 h 92"/>
                <a:gd name="T24" fmla="*/ 2147483646 w 162"/>
                <a:gd name="T25" fmla="*/ 2147483646 h 92"/>
                <a:gd name="T26" fmla="*/ 2147483646 w 162"/>
                <a:gd name="T27" fmla="*/ 2147483646 h 92"/>
                <a:gd name="T28" fmla="*/ 2147483646 w 162"/>
                <a:gd name="T29" fmla="*/ 2147483646 h 92"/>
                <a:gd name="T30" fmla="*/ 2147483646 w 162"/>
                <a:gd name="T31" fmla="*/ 2147483646 h 92"/>
                <a:gd name="T32" fmla="*/ 2147483646 w 162"/>
                <a:gd name="T33" fmla="*/ 2147483646 h 92"/>
                <a:gd name="T34" fmla="*/ 2147483646 w 162"/>
                <a:gd name="T35" fmla="*/ 2147483646 h 92"/>
                <a:gd name="T36" fmla="*/ 2147483646 w 162"/>
                <a:gd name="T37" fmla="*/ 2147483646 h 92"/>
                <a:gd name="T38" fmla="*/ 2147483646 w 162"/>
                <a:gd name="T39" fmla="*/ 2147483646 h 92"/>
                <a:gd name="T40" fmla="*/ 2147483646 w 162"/>
                <a:gd name="T41" fmla="*/ 2147483646 h 92"/>
                <a:gd name="T42" fmla="*/ 2147483646 w 162"/>
                <a:gd name="T43" fmla="*/ 2147483646 h 92"/>
                <a:gd name="T44" fmla="*/ 2147483646 w 162"/>
                <a:gd name="T45" fmla="*/ 2147483646 h 92"/>
                <a:gd name="T46" fmla="*/ 2147483646 w 162"/>
                <a:gd name="T47" fmla="*/ 2147483646 h 92"/>
                <a:gd name="T48" fmla="*/ 2147483646 w 162"/>
                <a:gd name="T49" fmla="*/ 2147483646 h 92"/>
                <a:gd name="T50" fmla="*/ 2147483646 w 162"/>
                <a:gd name="T51" fmla="*/ 2147483646 h 92"/>
                <a:gd name="T52" fmla="*/ 2147483646 w 162"/>
                <a:gd name="T53" fmla="*/ 2147483646 h 92"/>
                <a:gd name="T54" fmla="*/ 2147483646 w 162"/>
                <a:gd name="T55" fmla="*/ 2147483646 h 92"/>
                <a:gd name="T56" fmla="*/ 2147483646 w 162"/>
                <a:gd name="T57" fmla="*/ 2147483646 h 92"/>
                <a:gd name="T58" fmla="*/ 2147483646 w 162"/>
                <a:gd name="T59" fmla="*/ 2147483646 h 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 name="フリーフォーム(F) 487">
              <a:extLst>
                <a:ext uri="{FF2B5EF4-FFF2-40B4-BE49-F238E27FC236}">
                  <a16:creationId xmlns:a16="http://schemas.microsoft.com/office/drawing/2014/main" id="{920D661F-FB03-4CD5-A8AE-F17F70FA88B9}"/>
                </a:ext>
              </a:extLst>
            </p:cNvPr>
            <p:cNvSpPr>
              <a:spLocks/>
            </p:cNvSpPr>
            <p:nvPr/>
          </p:nvSpPr>
          <p:spPr bwMode="auto">
            <a:xfrm>
              <a:off x="1201243" y="2687325"/>
              <a:ext cx="961775" cy="445899"/>
            </a:xfrm>
            <a:custGeom>
              <a:avLst/>
              <a:gdLst>
                <a:gd name="T0" fmla="*/ 2147483646 w 250"/>
                <a:gd name="T1" fmla="*/ 2147483646 h 116"/>
                <a:gd name="T2" fmla="*/ 2147483646 w 250"/>
                <a:gd name="T3" fmla="*/ 2147483646 h 116"/>
                <a:gd name="T4" fmla="*/ 2147483646 w 250"/>
                <a:gd name="T5" fmla="*/ 2147483646 h 116"/>
                <a:gd name="T6" fmla="*/ 2147483646 w 250"/>
                <a:gd name="T7" fmla="*/ 2147483646 h 116"/>
                <a:gd name="T8" fmla="*/ 2147483646 w 250"/>
                <a:gd name="T9" fmla="*/ 2147483646 h 116"/>
                <a:gd name="T10" fmla="*/ 2147483646 w 250"/>
                <a:gd name="T11" fmla="*/ 2147483646 h 116"/>
                <a:gd name="T12" fmla="*/ 2147483646 w 250"/>
                <a:gd name="T13" fmla="*/ 2147483646 h 116"/>
                <a:gd name="T14" fmla="*/ 2147483646 w 250"/>
                <a:gd name="T15" fmla="*/ 2147483646 h 116"/>
                <a:gd name="T16" fmla="*/ 2147483646 w 250"/>
                <a:gd name="T17" fmla="*/ 2147483646 h 116"/>
                <a:gd name="T18" fmla="*/ 2147483646 w 250"/>
                <a:gd name="T19" fmla="*/ 2147483646 h 116"/>
                <a:gd name="T20" fmla="*/ 2147483646 w 250"/>
                <a:gd name="T21" fmla="*/ 2147483646 h 116"/>
                <a:gd name="T22" fmla="*/ 2147483646 w 250"/>
                <a:gd name="T23" fmla="*/ 2147483646 h 116"/>
                <a:gd name="T24" fmla="*/ 2147483646 w 250"/>
                <a:gd name="T25" fmla="*/ 2147483646 h 116"/>
                <a:gd name="T26" fmla="*/ 2147483646 w 250"/>
                <a:gd name="T27" fmla="*/ 2147483646 h 116"/>
                <a:gd name="T28" fmla="*/ 2147483646 w 250"/>
                <a:gd name="T29" fmla="*/ 2147483646 h 116"/>
                <a:gd name="T30" fmla="*/ 2147483646 w 250"/>
                <a:gd name="T31" fmla="*/ 2147483646 h 116"/>
                <a:gd name="T32" fmla="*/ 2147483646 w 250"/>
                <a:gd name="T33" fmla="*/ 2147483646 h 116"/>
                <a:gd name="T34" fmla="*/ 2147483646 w 250"/>
                <a:gd name="T35" fmla="*/ 2147483646 h 116"/>
                <a:gd name="T36" fmla="*/ 2147483646 w 250"/>
                <a:gd name="T37" fmla="*/ 2147483646 h 116"/>
                <a:gd name="T38" fmla="*/ 2147483646 w 250"/>
                <a:gd name="T39" fmla="*/ 2147483646 h 116"/>
                <a:gd name="T40" fmla="*/ 2147483646 w 250"/>
                <a:gd name="T41" fmla="*/ 2147483646 h 116"/>
                <a:gd name="T42" fmla="*/ 2147483646 w 250"/>
                <a:gd name="T43" fmla="*/ 2147483646 h 116"/>
                <a:gd name="T44" fmla="*/ 2147483646 w 250"/>
                <a:gd name="T45" fmla="*/ 2147483646 h 116"/>
                <a:gd name="T46" fmla="*/ 2147483646 w 250"/>
                <a:gd name="T47" fmla="*/ 2147483646 h 116"/>
                <a:gd name="T48" fmla="*/ 2147483646 w 250"/>
                <a:gd name="T49" fmla="*/ 2147483646 h 116"/>
                <a:gd name="T50" fmla="*/ 2147483646 w 250"/>
                <a:gd name="T51" fmla="*/ 2147483646 h 116"/>
                <a:gd name="T52" fmla="*/ 2147483646 w 250"/>
                <a:gd name="T53" fmla="*/ 2147483646 h 116"/>
                <a:gd name="T54" fmla="*/ 2147483646 w 250"/>
                <a:gd name="T55" fmla="*/ 2147483646 h 116"/>
                <a:gd name="T56" fmla="*/ 2147483646 w 250"/>
                <a:gd name="T57" fmla="*/ 2147483646 h 116"/>
                <a:gd name="T58" fmla="*/ 2147483646 w 250"/>
                <a:gd name="T59" fmla="*/ 2147483646 h 1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フリーフォーム(F) 488">
              <a:extLst>
                <a:ext uri="{FF2B5EF4-FFF2-40B4-BE49-F238E27FC236}">
                  <a16:creationId xmlns:a16="http://schemas.microsoft.com/office/drawing/2014/main" id="{C2AAC536-F405-4D4D-AA0E-AAA565EDF425}"/>
                </a:ext>
              </a:extLst>
            </p:cNvPr>
            <p:cNvSpPr>
              <a:spLocks/>
            </p:cNvSpPr>
            <p:nvPr/>
          </p:nvSpPr>
          <p:spPr bwMode="auto">
            <a:xfrm>
              <a:off x="1344451" y="2924921"/>
              <a:ext cx="537032" cy="174129"/>
            </a:xfrm>
            <a:custGeom>
              <a:avLst/>
              <a:gdLst>
                <a:gd name="T0" fmla="*/ 2147483646 w 140"/>
                <a:gd name="T1" fmla="*/ 2147483646 h 45"/>
                <a:gd name="T2" fmla="*/ 2147483646 w 140"/>
                <a:gd name="T3" fmla="*/ 2147483646 h 45"/>
                <a:gd name="T4" fmla="*/ 2147483646 w 140"/>
                <a:gd name="T5" fmla="*/ 2147483646 h 45"/>
                <a:gd name="T6" fmla="*/ 2147483646 w 140"/>
                <a:gd name="T7" fmla="*/ 0 h 45"/>
                <a:gd name="T8" fmla="*/ 2147483646 w 140"/>
                <a:gd name="T9" fmla="*/ 2147483646 h 45"/>
                <a:gd name="T10" fmla="*/ 0 w 140"/>
                <a:gd name="T11" fmla="*/ 2147483646 h 45"/>
                <a:gd name="T12" fmla="*/ 2147483646 w 140"/>
                <a:gd name="T13" fmla="*/ 2147483646 h 45"/>
                <a:gd name="T14" fmla="*/ 2147483646 w 140"/>
                <a:gd name="T15" fmla="*/ 2147483646 h 45"/>
                <a:gd name="T16" fmla="*/ 2147483646 w 140"/>
                <a:gd name="T17" fmla="*/ 2147483646 h 45"/>
                <a:gd name="T18" fmla="*/ 2147483646 w 140"/>
                <a:gd name="T19" fmla="*/ 2147483646 h 45"/>
                <a:gd name="T20" fmla="*/ 2147483646 w 140"/>
                <a:gd name="T21" fmla="*/ 2147483646 h 45"/>
                <a:gd name="T22" fmla="*/ 2147483646 w 140"/>
                <a:gd name="T23" fmla="*/ 2147483646 h 45"/>
                <a:gd name="T24" fmla="*/ 2147483646 w 140"/>
                <a:gd name="T25" fmla="*/ 2147483646 h 45"/>
                <a:gd name="T26" fmla="*/ 2147483646 w 140"/>
                <a:gd name="T27" fmla="*/ 2147483646 h 45"/>
                <a:gd name="T28" fmla="*/ 2147483646 w 140"/>
                <a:gd name="T29" fmla="*/ 2147483646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フリーフォーム(F) 489">
              <a:extLst>
                <a:ext uri="{FF2B5EF4-FFF2-40B4-BE49-F238E27FC236}">
                  <a16:creationId xmlns:a16="http://schemas.microsoft.com/office/drawing/2014/main" id="{0EA5C82E-7D4E-4664-908C-2B04E2A1E39B}"/>
                </a:ext>
              </a:extLst>
            </p:cNvPr>
            <p:cNvSpPr>
              <a:spLocks/>
            </p:cNvSpPr>
            <p:nvPr/>
          </p:nvSpPr>
          <p:spPr bwMode="auto">
            <a:xfrm>
              <a:off x="18145" y="2664542"/>
              <a:ext cx="1091965" cy="541914"/>
            </a:xfrm>
            <a:custGeom>
              <a:avLst/>
              <a:gdLst>
                <a:gd name="T0" fmla="*/ 2147483646 w 284"/>
                <a:gd name="T1" fmla="*/ 2147483646 h 141"/>
                <a:gd name="T2" fmla="*/ 2147483646 w 284"/>
                <a:gd name="T3" fmla="*/ 2147483646 h 141"/>
                <a:gd name="T4" fmla="*/ 2147483646 w 284"/>
                <a:gd name="T5" fmla="*/ 2147483646 h 141"/>
                <a:gd name="T6" fmla="*/ 2147483646 w 284"/>
                <a:gd name="T7" fmla="*/ 2147483646 h 141"/>
                <a:gd name="T8" fmla="*/ 2147483646 w 284"/>
                <a:gd name="T9" fmla="*/ 2147483646 h 141"/>
                <a:gd name="T10" fmla="*/ 2147483646 w 284"/>
                <a:gd name="T11" fmla="*/ 2147483646 h 141"/>
                <a:gd name="T12" fmla="*/ 2147483646 w 284"/>
                <a:gd name="T13" fmla="*/ 2147483646 h 141"/>
                <a:gd name="T14" fmla="*/ 2147483646 w 284"/>
                <a:gd name="T15" fmla="*/ 2147483646 h 141"/>
                <a:gd name="T16" fmla="*/ 2147483646 w 284"/>
                <a:gd name="T17" fmla="*/ 2147483646 h 141"/>
                <a:gd name="T18" fmla="*/ 2147483646 w 284"/>
                <a:gd name="T19" fmla="*/ 2147483646 h 141"/>
                <a:gd name="T20" fmla="*/ 2147483646 w 284"/>
                <a:gd name="T21" fmla="*/ 2147483646 h 141"/>
                <a:gd name="T22" fmla="*/ 2147483646 w 284"/>
                <a:gd name="T23" fmla="*/ 2147483646 h 141"/>
                <a:gd name="T24" fmla="*/ 2147483646 w 284"/>
                <a:gd name="T25" fmla="*/ 2147483646 h 141"/>
                <a:gd name="T26" fmla="*/ 2147483646 w 284"/>
                <a:gd name="T27" fmla="*/ 2147483646 h 141"/>
                <a:gd name="T28" fmla="*/ 2147483646 w 284"/>
                <a:gd name="T29" fmla="*/ 2147483646 h 141"/>
                <a:gd name="T30" fmla="*/ 2147483646 w 284"/>
                <a:gd name="T31" fmla="*/ 2147483646 h 141"/>
                <a:gd name="T32" fmla="*/ 2147483646 w 284"/>
                <a:gd name="T33" fmla="*/ 2147483646 h 141"/>
                <a:gd name="T34" fmla="*/ 2147483646 w 284"/>
                <a:gd name="T35" fmla="*/ 2147483646 h 141"/>
                <a:gd name="T36" fmla="*/ 2147483646 w 284"/>
                <a:gd name="T37" fmla="*/ 2147483646 h 141"/>
                <a:gd name="T38" fmla="*/ 2147483646 w 284"/>
                <a:gd name="T39" fmla="*/ 2147483646 h 141"/>
                <a:gd name="T40" fmla="*/ 2147483646 w 284"/>
                <a:gd name="T41" fmla="*/ 2147483646 h 141"/>
                <a:gd name="T42" fmla="*/ 2147483646 w 284"/>
                <a:gd name="T43" fmla="*/ 2147483646 h 141"/>
                <a:gd name="T44" fmla="*/ 2147483646 w 284"/>
                <a:gd name="T45" fmla="*/ 2147483646 h 141"/>
                <a:gd name="T46" fmla="*/ 2147483646 w 284"/>
                <a:gd name="T47" fmla="*/ 2147483646 h 141"/>
                <a:gd name="T48" fmla="*/ 2147483646 w 284"/>
                <a:gd name="T49" fmla="*/ 2147483646 h 141"/>
                <a:gd name="T50" fmla="*/ 2147483646 w 284"/>
                <a:gd name="T51" fmla="*/ 2147483646 h 141"/>
                <a:gd name="T52" fmla="*/ 2147483646 w 284"/>
                <a:gd name="T53" fmla="*/ 2147483646 h 141"/>
                <a:gd name="T54" fmla="*/ 2147483646 w 284"/>
                <a:gd name="T55" fmla="*/ 2147483646 h 141"/>
                <a:gd name="T56" fmla="*/ 2147483646 w 284"/>
                <a:gd name="T57" fmla="*/ 2147483646 h 141"/>
                <a:gd name="T58" fmla="*/ 2147483646 w 284"/>
                <a:gd name="T59" fmla="*/ 2147483646 h 1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フリーフォーム(F) 490">
              <a:extLst>
                <a:ext uri="{FF2B5EF4-FFF2-40B4-BE49-F238E27FC236}">
                  <a16:creationId xmlns:a16="http://schemas.microsoft.com/office/drawing/2014/main" id="{183F81E6-9B72-45FC-8EF0-571598FC807D}"/>
                </a:ext>
              </a:extLst>
            </p:cNvPr>
            <p:cNvSpPr>
              <a:spLocks/>
            </p:cNvSpPr>
            <p:nvPr/>
          </p:nvSpPr>
          <p:spPr bwMode="auto">
            <a:xfrm>
              <a:off x="340364" y="2952586"/>
              <a:ext cx="603754" cy="219695"/>
            </a:xfrm>
            <a:custGeom>
              <a:avLst/>
              <a:gdLst>
                <a:gd name="T0" fmla="*/ 2147483646 w 157"/>
                <a:gd name="T1" fmla="*/ 2147483646 h 57"/>
                <a:gd name="T2" fmla="*/ 2147483646 w 157"/>
                <a:gd name="T3" fmla="*/ 0 h 57"/>
                <a:gd name="T4" fmla="*/ 2147483646 w 157"/>
                <a:gd name="T5" fmla="*/ 2147483646 h 57"/>
                <a:gd name="T6" fmla="*/ 2147483646 w 157"/>
                <a:gd name="T7" fmla="*/ 2147483646 h 57"/>
                <a:gd name="T8" fmla="*/ 2147483646 w 157"/>
                <a:gd name="T9" fmla="*/ 2147483646 h 57"/>
                <a:gd name="T10" fmla="*/ 2147483646 w 157"/>
                <a:gd name="T11" fmla="*/ 2147483646 h 57"/>
                <a:gd name="T12" fmla="*/ 2147483646 w 157"/>
                <a:gd name="T13" fmla="*/ 2147483646 h 57"/>
                <a:gd name="T14" fmla="*/ 2147483646 w 157"/>
                <a:gd name="T15" fmla="*/ 2147483646 h 57"/>
                <a:gd name="T16" fmla="*/ 2147483646 w 157"/>
                <a:gd name="T17" fmla="*/ 2147483646 h 57"/>
                <a:gd name="T18" fmla="*/ 2147483646 w 157"/>
                <a:gd name="T19" fmla="*/ 2147483646 h 57"/>
                <a:gd name="T20" fmla="*/ 2147483646 w 157"/>
                <a:gd name="T21" fmla="*/ 2147483646 h 57"/>
                <a:gd name="T22" fmla="*/ 2147483646 w 157"/>
                <a:gd name="T23" fmla="*/ 2147483646 h 57"/>
                <a:gd name="T24" fmla="*/ 2147483646 w 157"/>
                <a:gd name="T25" fmla="*/ 2147483646 h 57"/>
                <a:gd name="T26" fmla="*/ 2147483646 w 157"/>
                <a:gd name="T27" fmla="*/ 2147483646 h 57"/>
                <a:gd name="T28" fmla="*/ 2147483646 w 157"/>
                <a:gd name="T29" fmla="*/ 2147483646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 name="フリーフォーム(F) 485">
              <a:extLst>
                <a:ext uri="{FF2B5EF4-FFF2-40B4-BE49-F238E27FC236}">
                  <a16:creationId xmlns:a16="http://schemas.microsoft.com/office/drawing/2014/main" id="{AC2B65A8-3CC3-44FA-8A1B-C6A6DF499CA9}"/>
                </a:ext>
              </a:extLst>
            </p:cNvPr>
            <p:cNvSpPr>
              <a:spLocks/>
            </p:cNvSpPr>
            <p:nvPr/>
          </p:nvSpPr>
          <p:spPr bwMode="auto">
            <a:xfrm rot="-849371">
              <a:off x="4401465" y="4322999"/>
              <a:ext cx="623283" cy="358021"/>
            </a:xfrm>
            <a:custGeom>
              <a:avLst/>
              <a:gdLst>
                <a:gd name="T0" fmla="*/ 2147483646 w 162"/>
                <a:gd name="T1" fmla="*/ 2147483646 h 93"/>
                <a:gd name="T2" fmla="*/ 2147483646 w 162"/>
                <a:gd name="T3" fmla="*/ 2147483646 h 93"/>
                <a:gd name="T4" fmla="*/ 2147483646 w 162"/>
                <a:gd name="T5" fmla="*/ 2147483646 h 93"/>
                <a:gd name="T6" fmla="*/ 2147483646 w 162"/>
                <a:gd name="T7" fmla="*/ 2147483646 h 93"/>
                <a:gd name="T8" fmla="*/ 2147483646 w 162"/>
                <a:gd name="T9" fmla="*/ 2147483646 h 93"/>
                <a:gd name="T10" fmla="*/ 2147483646 w 162"/>
                <a:gd name="T11" fmla="*/ 2147483646 h 93"/>
                <a:gd name="T12" fmla="*/ 2147483646 w 162"/>
                <a:gd name="T13" fmla="*/ 2147483646 h 93"/>
                <a:gd name="T14" fmla="*/ 2147483646 w 162"/>
                <a:gd name="T15" fmla="*/ 2147483646 h 93"/>
                <a:gd name="T16" fmla="*/ 2147483646 w 162"/>
                <a:gd name="T17" fmla="*/ 2147483646 h 93"/>
                <a:gd name="T18" fmla="*/ 2147483646 w 162"/>
                <a:gd name="T19" fmla="*/ 2147483646 h 93"/>
                <a:gd name="T20" fmla="*/ 2147483646 w 162"/>
                <a:gd name="T21" fmla="*/ 2147483646 h 93"/>
                <a:gd name="T22" fmla="*/ 2147483646 w 162"/>
                <a:gd name="T23" fmla="*/ 2147483646 h 93"/>
                <a:gd name="T24" fmla="*/ 2147483646 w 162"/>
                <a:gd name="T25" fmla="*/ 2147483646 h 93"/>
                <a:gd name="T26" fmla="*/ 2147483646 w 162"/>
                <a:gd name="T27" fmla="*/ 2147483646 h 93"/>
                <a:gd name="T28" fmla="*/ 2147483646 w 162"/>
                <a:gd name="T29" fmla="*/ 2147483646 h 93"/>
                <a:gd name="T30" fmla="*/ 2147483646 w 162"/>
                <a:gd name="T31" fmla="*/ 2147483646 h 93"/>
                <a:gd name="T32" fmla="*/ 2147483646 w 162"/>
                <a:gd name="T33" fmla="*/ 2147483646 h 93"/>
                <a:gd name="T34" fmla="*/ 2147483646 w 162"/>
                <a:gd name="T35" fmla="*/ 2147483646 h 93"/>
                <a:gd name="T36" fmla="*/ 2147483646 w 162"/>
                <a:gd name="T37" fmla="*/ 2147483646 h 93"/>
                <a:gd name="T38" fmla="*/ 2147483646 w 162"/>
                <a:gd name="T39" fmla="*/ 2147483646 h 93"/>
                <a:gd name="T40" fmla="*/ 2147483646 w 162"/>
                <a:gd name="T41" fmla="*/ 2147483646 h 93"/>
                <a:gd name="T42" fmla="*/ 2147483646 w 162"/>
                <a:gd name="T43" fmla="*/ 2147483646 h 93"/>
                <a:gd name="T44" fmla="*/ 2147483646 w 162"/>
                <a:gd name="T45" fmla="*/ 2147483646 h 93"/>
                <a:gd name="T46" fmla="*/ 2147483646 w 162"/>
                <a:gd name="T47" fmla="*/ 2147483646 h 93"/>
                <a:gd name="T48" fmla="*/ 2147483646 w 162"/>
                <a:gd name="T49" fmla="*/ 2147483646 h 93"/>
                <a:gd name="T50" fmla="*/ 2147483646 w 162"/>
                <a:gd name="T51" fmla="*/ 2147483646 h 93"/>
                <a:gd name="T52" fmla="*/ 2147483646 w 162"/>
                <a:gd name="T53" fmla="*/ 2147483646 h 93"/>
                <a:gd name="T54" fmla="*/ 2147483646 w 162"/>
                <a:gd name="T55" fmla="*/ 2147483646 h 93"/>
                <a:gd name="T56" fmla="*/ 2147483646 w 162"/>
                <a:gd name="T57" fmla="*/ 2147483646 h 93"/>
                <a:gd name="T58" fmla="*/ 2147483646 w 162"/>
                <a:gd name="T59" fmla="*/ 2147483646 h 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40" name="グループ 39">
            <a:extLst>
              <a:ext uri="{FF2B5EF4-FFF2-40B4-BE49-F238E27FC236}">
                <a16:creationId xmlns:a16="http://schemas.microsoft.com/office/drawing/2014/main" id="{4B88571B-1DB7-4647-9B19-B1EB50E82DA7}"/>
              </a:ext>
            </a:extLst>
          </p:cNvPr>
          <p:cNvGrpSpPr>
            <a:grpSpLocks/>
          </p:cNvGrpSpPr>
          <p:nvPr/>
        </p:nvGrpSpPr>
        <p:grpSpPr bwMode="auto">
          <a:xfrm rot="-2611328">
            <a:off x="68263" y="188913"/>
            <a:ext cx="517525" cy="588962"/>
            <a:chOff x="11036616" y="1071278"/>
            <a:chExt cx="1030189" cy="1170315"/>
          </a:xfrm>
        </p:grpSpPr>
        <p:sp>
          <p:nvSpPr>
            <p:cNvPr id="41" name="フリーフォーム 28">
              <a:extLst>
                <a:ext uri="{FF2B5EF4-FFF2-40B4-BE49-F238E27FC236}">
                  <a16:creationId xmlns:a16="http://schemas.microsoft.com/office/drawing/2014/main" id="{F5FF1728-6B42-4B47-B973-7C51BEA81A66}"/>
                </a:ext>
              </a:extLst>
            </p:cNvPr>
            <p:cNvSpPr>
              <a:spLocks/>
            </p:cNvSpPr>
            <p:nvPr/>
          </p:nvSpPr>
          <p:spPr bwMode="auto">
            <a:xfrm rot="-1200454">
              <a:off x="11036616" y="1071278"/>
              <a:ext cx="1030189" cy="1092089"/>
            </a:xfrm>
            <a:custGeom>
              <a:avLst/>
              <a:gdLst>
                <a:gd name="T0" fmla="*/ 2147483646 w 493"/>
                <a:gd name="T1" fmla="*/ 2147483646 h 523"/>
                <a:gd name="T2" fmla="*/ 2147483646 w 493"/>
                <a:gd name="T3" fmla="*/ 2147483646 h 523"/>
                <a:gd name="T4" fmla="*/ 2147483646 w 493"/>
                <a:gd name="T5" fmla="*/ 2147483646 h 523"/>
                <a:gd name="T6" fmla="*/ 2147483646 w 493"/>
                <a:gd name="T7" fmla="*/ 2147483646 h 523"/>
                <a:gd name="T8" fmla="*/ 2147483646 w 493"/>
                <a:gd name="T9" fmla="*/ 2147483646 h 523"/>
                <a:gd name="T10" fmla="*/ 2147483646 w 493"/>
                <a:gd name="T11" fmla="*/ 0 h 523"/>
                <a:gd name="T12" fmla="*/ 2147483646 w 493"/>
                <a:gd name="T13" fmla="*/ 2147483646 h 523"/>
                <a:gd name="T14" fmla="*/ 2147483646 w 493"/>
                <a:gd name="T15" fmla="*/ 2147483646 h 523"/>
                <a:gd name="T16" fmla="*/ 2147483646 w 493"/>
                <a:gd name="T17" fmla="*/ 2147483646 h 523"/>
                <a:gd name="T18" fmla="*/ 2147483646 w 493"/>
                <a:gd name="T19" fmla="*/ 2147483646 h 523"/>
                <a:gd name="T20" fmla="*/ 2147483646 w 493"/>
                <a:gd name="T21" fmla="*/ 2147483646 h 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 name="フリーフォーム 29">
              <a:extLst>
                <a:ext uri="{FF2B5EF4-FFF2-40B4-BE49-F238E27FC236}">
                  <a16:creationId xmlns:a16="http://schemas.microsoft.com/office/drawing/2014/main" id="{472E38DF-5660-43D4-BF74-57EEB23735B6}"/>
                </a:ext>
              </a:extLst>
            </p:cNvPr>
            <p:cNvSpPr>
              <a:spLocks/>
            </p:cNvSpPr>
            <p:nvPr/>
          </p:nvSpPr>
          <p:spPr bwMode="auto">
            <a:xfrm rot="-1200454">
              <a:off x="11111902" y="1136486"/>
              <a:ext cx="872786" cy="886051"/>
            </a:xfrm>
            <a:custGeom>
              <a:avLst/>
              <a:gdLst>
                <a:gd name="T0" fmla="*/ 2147483646 w 418"/>
                <a:gd name="T1" fmla="*/ 2147483646 h 424"/>
                <a:gd name="T2" fmla="*/ 2147483646 w 418"/>
                <a:gd name="T3" fmla="*/ 2147483646 h 424"/>
                <a:gd name="T4" fmla="*/ 2147483646 w 418"/>
                <a:gd name="T5" fmla="*/ 2147483646 h 424"/>
                <a:gd name="T6" fmla="*/ 2147483646 w 418"/>
                <a:gd name="T7" fmla="*/ 2147483646 h 424"/>
                <a:gd name="T8" fmla="*/ 2147483646 w 418"/>
                <a:gd name="T9" fmla="*/ 2147483646 h 424"/>
                <a:gd name="T10" fmla="*/ 2147483646 w 418"/>
                <a:gd name="T11" fmla="*/ 0 h 424"/>
                <a:gd name="T12" fmla="*/ 2147483646 w 418"/>
                <a:gd name="T13" fmla="*/ 2147483646 h 424"/>
                <a:gd name="T14" fmla="*/ 2147483646 w 418"/>
                <a:gd name="T15" fmla="*/ 2147483646 h 424"/>
                <a:gd name="T16" fmla="*/ 2147483646 w 418"/>
                <a:gd name="T17" fmla="*/ 2147483646 h 424"/>
                <a:gd name="T18" fmla="*/ 2147483646 w 418"/>
                <a:gd name="T19" fmla="*/ 2147483646 h 424"/>
                <a:gd name="T20" fmla="*/ 2147483646 w 418"/>
                <a:gd name="T21" fmla="*/ 2147483646 h 424"/>
                <a:gd name="T22" fmla="*/ 2147483646 w 418"/>
                <a:gd name="T23" fmla="*/ 2147483646 h 424"/>
                <a:gd name="T24" fmla="*/ 2147483646 w 418"/>
                <a:gd name="T25" fmla="*/ 2147483646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 name="フリーフォーム 30">
              <a:extLst>
                <a:ext uri="{FF2B5EF4-FFF2-40B4-BE49-F238E27FC236}">
                  <a16:creationId xmlns:a16="http://schemas.microsoft.com/office/drawing/2014/main" id="{CF0FB4E3-3A7C-42FE-9511-6BE0CF46DA44}"/>
                </a:ext>
              </a:extLst>
            </p:cNvPr>
            <p:cNvSpPr>
              <a:spLocks/>
            </p:cNvSpPr>
            <p:nvPr/>
          </p:nvSpPr>
          <p:spPr bwMode="auto">
            <a:xfrm rot="-1200454">
              <a:off x="11487828" y="1372986"/>
              <a:ext cx="144138" cy="616345"/>
            </a:xfrm>
            <a:custGeom>
              <a:avLst/>
              <a:gdLst>
                <a:gd name="T0" fmla="*/ 2147483646 w 69"/>
                <a:gd name="T1" fmla="*/ 2147483646 h 295"/>
                <a:gd name="T2" fmla="*/ 2147483646 w 69"/>
                <a:gd name="T3" fmla="*/ 0 h 295"/>
                <a:gd name="T4" fmla="*/ 2147483646 w 69"/>
                <a:gd name="T5" fmla="*/ 2147483646 h 295"/>
                <a:gd name="T6" fmla="*/ 0 60000 65536"/>
                <a:gd name="T7" fmla="*/ 0 60000 65536"/>
                <a:gd name="T8" fmla="*/ 0 60000 65536"/>
              </a:gdLst>
              <a:ahLst/>
              <a:cxnLst>
                <a:cxn ang="T6">
                  <a:pos x="T0" y="T1"/>
                </a:cxn>
                <a:cxn ang="T7">
                  <a:pos x="T2" y="T3"/>
                </a:cxn>
                <a:cxn ang="T8">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 name="フリーフォーム 31">
              <a:extLst>
                <a:ext uri="{FF2B5EF4-FFF2-40B4-BE49-F238E27FC236}">
                  <a16:creationId xmlns:a16="http://schemas.microsoft.com/office/drawing/2014/main" id="{F8554907-E3DB-4702-9B5E-247D8E968F7B}"/>
                </a:ext>
              </a:extLst>
            </p:cNvPr>
            <p:cNvSpPr>
              <a:spLocks/>
            </p:cNvSpPr>
            <p:nvPr/>
          </p:nvSpPr>
          <p:spPr bwMode="auto">
            <a:xfrm rot="-1200454">
              <a:off x="11275423" y="1608421"/>
              <a:ext cx="279433" cy="298887"/>
            </a:xfrm>
            <a:custGeom>
              <a:avLst/>
              <a:gdLst>
                <a:gd name="T0" fmla="*/ 2147483646 w 134"/>
                <a:gd name="T1" fmla="*/ 2147483646 h 143"/>
                <a:gd name="T2" fmla="*/ 0 w 134"/>
                <a:gd name="T3" fmla="*/ 0 h 143"/>
                <a:gd name="T4" fmla="*/ 2147483646 w 134"/>
                <a:gd name="T5" fmla="*/ 2147483646 h 143"/>
                <a:gd name="T6" fmla="*/ 0 60000 65536"/>
                <a:gd name="T7" fmla="*/ 0 60000 65536"/>
                <a:gd name="T8" fmla="*/ 0 60000 65536"/>
              </a:gdLst>
              <a:ahLst/>
              <a:cxnLst>
                <a:cxn ang="T6">
                  <a:pos x="T0" y="T1"/>
                </a:cxn>
                <a:cxn ang="T7">
                  <a:pos x="T2" y="T3"/>
                </a:cxn>
                <a:cxn ang="T8">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 name="フリーフォーム 32">
              <a:extLst>
                <a:ext uri="{FF2B5EF4-FFF2-40B4-BE49-F238E27FC236}">
                  <a16:creationId xmlns:a16="http://schemas.microsoft.com/office/drawing/2014/main" id="{A4E58790-C347-421C-891E-A6D0792B9EF4}"/>
                </a:ext>
              </a:extLst>
            </p:cNvPr>
            <p:cNvSpPr>
              <a:spLocks/>
            </p:cNvSpPr>
            <p:nvPr/>
          </p:nvSpPr>
          <p:spPr bwMode="auto">
            <a:xfrm rot="-1200454">
              <a:off x="11408949" y="1946124"/>
              <a:ext cx="244062" cy="84007"/>
            </a:xfrm>
            <a:custGeom>
              <a:avLst/>
              <a:gdLst>
                <a:gd name="T0" fmla="*/ 2147483646 w 117"/>
                <a:gd name="T1" fmla="*/ 2147483646 h 40"/>
                <a:gd name="T2" fmla="*/ 0 w 117"/>
                <a:gd name="T3" fmla="*/ 0 h 40"/>
                <a:gd name="T4" fmla="*/ 2147483646 w 117"/>
                <a:gd name="T5" fmla="*/ 2147483646 h 40"/>
                <a:gd name="T6" fmla="*/ 0 60000 65536"/>
                <a:gd name="T7" fmla="*/ 0 60000 65536"/>
                <a:gd name="T8" fmla="*/ 0 60000 65536"/>
              </a:gdLst>
              <a:ahLst/>
              <a:cxnLst>
                <a:cxn ang="T6">
                  <a:pos x="T0" y="T1"/>
                </a:cxn>
                <a:cxn ang="T7">
                  <a:pos x="T2" y="T3"/>
                </a:cxn>
                <a:cxn ang="T8">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 name="フリーフォーム 33">
              <a:extLst>
                <a:ext uri="{FF2B5EF4-FFF2-40B4-BE49-F238E27FC236}">
                  <a16:creationId xmlns:a16="http://schemas.microsoft.com/office/drawing/2014/main" id="{CD1B557E-1E8A-479E-BA72-4AD4ADC416D0}"/>
                </a:ext>
              </a:extLst>
            </p:cNvPr>
            <p:cNvSpPr>
              <a:spLocks/>
            </p:cNvSpPr>
            <p:nvPr/>
          </p:nvSpPr>
          <p:spPr bwMode="auto">
            <a:xfrm rot="-1200454">
              <a:off x="11624124" y="1563797"/>
              <a:ext cx="342217" cy="229913"/>
            </a:xfrm>
            <a:custGeom>
              <a:avLst/>
              <a:gdLst>
                <a:gd name="T0" fmla="*/ 0 w 164"/>
                <a:gd name="T1" fmla="*/ 2147483646 h 110"/>
                <a:gd name="T2" fmla="*/ 2147483646 w 164"/>
                <a:gd name="T3" fmla="*/ 0 h 110"/>
                <a:gd name="T4" fmla="*/ 0 w 164"/>
                <a:gd name="T5" fmla="*/ 2147483646 h 110"/>
                <a:gd name="T6" fmla="*/ 0 60000 65536"/>
                <a:gd name="T7" fmla="*/ 0 60000 65536"/>
                <a:gd name="T8" fmla="*/ 0 60000 65536"/>
              </a:gdLst>
              <a:ahLst/>
              <a:cxnLst>
                <a:cxn ang="T6">
                  <a:pos x="T0" y="T1"/>
                </a:cxn>
                <a:cxn ang="T7">
                  <a:pos x="T2" y="T3"/>
                </a:cxn>
                <a:cxn ang="T8">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 name="フリーフォーム 34">
              <a:extLst>
                <a:ext uri="{FF2B5EF4-FFF2-40B4-BE49-F238E27FC236}">
                  <a16:creationId xmlns:a16="http://schemas.microsoft.com/office/drawing/2014/main" id="{30259FA6-B94A-4FA4-B915-46EB8281E9F7}"/>
                </a:ext>
              </a:extLst>
            </p:cNvPr>
            <p:cNvSpPr>
              <a:spLocks/>
            </p:cNvSpPr>
            <p:nvPr/>
          </p:nvSpPr>
          <p:spPr bwMode="auto">
            <a:xfrm rot="-1200454">
              <a:off x="11677994" y="1824726"/>
              <a:ext cx="329837" cy="104345"/>
            </a:xfrm>
            <a:custGeom>
              <a:avLst/>
              <a:gdLst>
                <a:gd name="T0" fmla="*/ 0 w 158"/>
                <a:gd name="T1" fmla="*/ 2147483646 h 50"/>
                <a:gd name="T2" fmla="*/ 2147483646 w 158"/>
                <a:gd name="T3" fmla="*/ 0 h 50"/>
                <a:gd name="T4" fmla="*/ 0 w 158"/>
                <a:gd name="T5" fmla="*/ 2147483646 h 50"/>
                <a:gd name="T6" fmla="*/ 0 60000 65536"/>
                <a:gd name="T7" fmla="*/ 0 60000 65536"/>
                <a:gd name="T8" fmla="*/ 0 60000 65536"/>
              </a:gdLst>
              <a:ahLst/>
              <a:cxnLst>
                <a:cxn ang="T6">
                  <a:pos x="T0" y="T1"/>
                </a:cxn>
                <a:cxn ang="T7">
                  <a:pos x="T2" y="T3"/>
                </a:cxn>
                <a:cxn ang="T8">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 name="フリーフォーム 35">
              <a:extLst>
                <a:ext uri="{FF2B5EF4-FFF2-40B4-BE49-F238E27FC236}">
                  <a16:creationId xmlns:a16="http://schemas.microsoft.com/office/drawing/2014/main" id="{05B41200-1332-4C9B-8151-4E4BC127A766}"/>
                </a:ext>
              </a:extLst>
            </p:cNvPr>
            <p:cNvSpPr>
              <a:spLocks/>
            </p:cNvSpPr>
            <p:nvPr/>
          </p:nvSpPr>
          <p:spPr bwMode="auto">
            <a:xfrm rot="-1200454">
              <a:off x="11582576" y="2030249"/>
              <a:ext cx="165361" cy="211344"/>
            </a:xfrm>
            <a:custGeom>
              <a:avLst/>
              <a:gdLst>
                <a:gd name="T0" fmla="*/ 2147483646 w 79"/>
                <a:gd name="T1" fmla="*/ 2147483646 h 101"/>
                <a:gd name="T2" fmla="*/ 2147483646 w 79"/>
                <a:gd name="T3" fmla="*/ 2147483646 h 101"/>
                <a:gd name="T4" fmla="*/ 0 w 79"/>
                <a:gd name="T5" fmla="*/ 2147483646 h 101"/>
                <a:gd name="T6" fmla="*/ 2147483646 w 79"/>
                <a:gd name="T7" fmla="*/ 2147483646 h 101"/>
                <a:gd name="T8" fmla="*/ 2147483646 w 79"/>
                <a:gd name="T9" fmla="*/ 0 h 101"/>
                <a:gd name="T10" fmla="*/ 2147483646 w 79"/>
                <a:gd name="T11" fmla="*/ 2147483646 h 101"/>
                <a:gd name="T12" fmla="*/ 2147483646 w 79"/>
                <a:gd name="T13" fmla="*/ 2147483646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9" name="フリーフォーム(F) 500">
            <a:extLst>
              <a:ext uri="{FF2B5EF4-FFF2-40B4-BE49-F238E27FC236}">
                <a16:creationId xmlns:a16="http://schemas.microsoft.com/office/drawing/2014/main" id="{2362DFA5-D659-4078-B5FF-10E0CD9B3672}"/>
              </a:ext>
            </a:extLst>
          </p:cNvPr>
          <p:cNvSpPr>
            <a:spLocks/>
          </p:cNvSpPr>
          <p:nvPr/>
        </p:nvSpPr>
        <p:spPr bwMode="auto">
          <a:xfrm>
            <a:off x="3284538" y="4664075"/>
            <a:ext cx="8902700" cy="2193925"/>
          </a:xfrm>
          <a:custGeom>
            <a:avLst/>
            <a:gdLst>
              <a:gd name="T0" fmla="*/ 8573661 w 8267700"/>
              <a:gd name="T1" fmla="*/ 258 h 2293105"/>
              <a:gd name="T2" fmla="*/ 14944484 w 8267700"/>
              <a:gd name="T3" fmla="*/ 393473 h 2293105"/>
              <a:gd name="T4" fmla="*/ 14944484 w 8267700"/>
              <a:gd name="T5" fmla="*/ 1609929 h 2293105"/>
              <a:gd name="T6" fmla="*/ 2109228 w 8267700"/>
              <a:gd name="T7" fmla="*/ 1609929 h 2293105"/>
              <a:gd name="T8" fmla="*/ 0 w 8267700"/>
              <a:gd name="T9" fmla="*/ 542495 h 2293105"/>
              <a:gd name="T10" fmla="*/ 8573661 w 8267700"/>
              <a:gd name="T11" fmla="*/ 258 h 2293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50" name="グループ 49">
            <a:extLst>
              <a:ext uri="{FF2B5EF4-FFF2-40B4-BE49-F238E27FC236}">
                <a16:creationId xmlns:a16="http://schemas.microsoft.com/office/drawing/2014/main" id="{92BF6690-EE7A-477B-B0DF-7FAD7550A0F1}"/>
              </a:ext>
            </a:extLst>
          </p:cNvPr>
          <p:cNvGrpSpPr>
            <a:grpSpLocks/>
          </p:cNvGrpSpPr>
          <p:nvPr/>
        </p:nvGrpSpPr>
        <p:grpSpPr bwMode="auto">
          <a:xfrm>
            <a:off x="11434763" y="6350"/>
            <a:ext cx="677862" cy="712788"/>
            <a:chOff x="11231706" y="127529"/>
            <a:chExt cx="679129" cy="712528"/>
          </a:xfrm>
        </p:grpSpPr>
        <p:sp>
          <p:nvSpPr>
            <p:cNvPr id="51" name="フリーフォーム 36">
              <a:extLst>
                <a:ext uri="{FF2B5EF4-FFF2-40B4-BE49-F238E27FC236}">
                  <a16:creationId xmlns:a16="http://schemas.microsoft.com/office/drawing/2014/main" id="{0126EBC1-4540-4154-B8C4-B4636A444B48}"/>
                </a:ext>
              </a:extLst>
            </p:cNvPr>
            <p:cNvSpPr>
              <a:spLocks/>
            </p:cNvSpPr>
            <p:nvPr/>
          </p:nvSpPr>
          <p:spPr bwMode="auto">
            <a:xfrm rot="-1200454">
              <a:off x="11674805" y="635788"/>
              <a:ext cx="133527" cy="204269"/>
            </a:xfrm>
            <a:custGeom>
              <a:avLst/>
              <a:gdLst>
                <a:gd name="T0" fmla="*/ 2147483646 w 64"/>
                <a:gd name="T1" fmla="*/ 2147483646 h 98"/>
                <a:gd name="T2" fmla="*/ 2147483646 w 64"/>
                <a:gd name="T3" fmla="*/ 2147483646 h 98"/>
                <a:gd name="T4" fmla="*/ 0 w 64"/>
                <a:gd name="T5" fmla="*/ 2147483646 h 98"/>
                <a:gd name="T6" fmla="*/ 2147483646 w 64"/>
                <a:gd name="T7" fmla="*/ 2147483646 h 98"/>
                <a:gd name="T8" fmla="*/ 2147483646 w 64"/>
                <a:gd name="T9" fmla="*/ 0 h 98"/>
                <a:gd name="T10" fmla="*/ 2147483646 w 64"/>
                <a:gd name="T11" fmla="*/ 2147483646 h 98"/>
                <a:gd name="T12" fmla="*/ 2147483646 w 64"/>
                <a:gd name="T13" fmla="*/ 2147483646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 name="フリーフォーム 37">
              <a:extLst>
                <a:ext uri="{FF2B5EF4-FFF2-40B4-BE49-F238E27FC236}">
                  <a16:creationId xmlns:a16="http://schemas.microsoft.com/office/drawing/2014/main" id="{0A9B94B0-CB24-4688-852C-550E2743189F}"/>
                </a:ext>
              </a:extLst>
            </p:cNvPr>
            <p:cNvSpPr>
              <a:spLocks/>
            </p:cNvSpPr>
            <p:nvPr/>
          </p:nvSpPr>
          <p:spPr bwMode="auto">
            <a:xfrm rot="-1200454">
              <a:off x="11231706" y="127529"/>
              <a:ext cx="679129" cy="644642"/>
            </a:xfrm>
            <a:custGeom>
              <a:avLst/>
              <a:gdLst>
                <a:gd name="T0" fmla="*/ 2147483646 w 325"/>
                <a:gd name="T1" fmla="*/ 2147483646 h 309"/>
                <a:gd name="T2" fmla="*/ 2147483646 w 325"/>
                <a:gd name="T3" fmla="*/ 2147483646 h 309"/>
                <a:gd name="T4" fmla="*/ 2147483646 w 325"/>
                <a:gd name="T5" fmla="*/ 2147483646 h 309"/>
                <a:gd name="T6" fmla="*/ 2147483646 w 325"/>
                <a:gd name="T7" fmla="*/ 2147483646 h 309"/>
                <a:gd name="T8" fmla="*/ 2147483646 w 325"/>
                <a:gd name="T9" fmla="*/ 2147483646 h 309"/>
                <a:gd name="T10" fmla="*/ 2147483646 w 325"/>
                <a:gd name="T11" fmla="*/ 2147483646 h 309"/>
                <a:gd name="T12" fmla="*/ 2147483646 w 325"/>
                <a:gd name="T13" fmla="*/ 2147483646 h 309"/>
                <a:gd name="T14" fmla="*/ 2147483646 w 325"/>
                <a:gd name="T15" fmla="*/ 2147483646 h 309"/>
                <a:gd name="T16" fmla="*/ 2147483646 w 325"/>
                <a:gd name="T17" fmla="*/ 0 h 309"/>
                <a:gd name="T18" fmla="*/ 2147483646 w 325"/>
                <a:gd name="T19" fmla="*/ 2147483646 h 309"/>
                <a:gd name="T20" fmla="*/ 0 w 325"/>
                <a:gd name="T21" fmla="*/ 2147483646 h 309"/>
                <a:gd name="T22" fmla="*/ 2147483646 w 325"/>
                <a:gd name="T23" fmla="*/ 2147483646 h 309"/>
                <a:gd name="T24" fmla="*/ 2147483646 w 325"/>
                <a:gd name="T25" fmla="*/ 2147483646 h 309"/>
                <a:gd name="T26" fmla="*/ 2147483646 w 325"/>
                <a:gd name="T27" fmla="*/ 2147483646 h 309"/>
                <a:gd name="T28" fmla="*/ 2147483646 w 325"/>
                <a:gd name="T29" fmla="*/ 2147483646 h 309"/>
                <a:gd name="T30" fmla="*/ 2147483646 w 325"/>
                <a:gd name="T31" fmla="*/ 2147483646 h 309"/>
                <a:gd name="T32" fmla="*/ 2147483646 w 325"/>
                <a:gd name="T33" fmla="*/ 2147483646 h 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 name="フリーフォーム 38">
              <a:extLst>
                <a:ext uri="{FF2B5EF4-FFF2-40B4-BE49-F238E27FC236}">
                  <a16:creationId xmlns:a16="http://schemas.microsoft.com/office/drawing/2014/main" id="{71944565-CB00-4C98-8D17-20DF40B4CBC8}"/>
                </a:ext>
              </a:extLst>
            </p:cNvPr>
            <p:cNvSpPr>
              <a:spLocks/>
            </p:cNvSpPr>
            <p:nvPr/>
          </p:nvSpPr>
          <p:spPr bwMode="auto">
            <a:xfrm rot="-1200454">
              <a:off x="11276592" y="184419"/>
              <a:ext cx="573899" cy="599543"/>
            </a:xfrm>
            <a:custGeom>
              <a:avLst/>
              <a:gdLst>
                <a:gd name="T0" fmla="*/ 2147483646 w 275"/>
                <a:gd name="T1" fmla="*/ 2147483646 h 287"/>
                <a:gd name="T2" fmla="*/ 2147483646 w 275"/>
                <a:gd name="T3" fmla="*/ 2147483646 h 287"/>
                <a:gd name="T4" fmla="*/ 2147483646 w 275"/>
                <a:gd name="T5" fmla="*/ 2147483646 h 287"/>
                <a:gd name="T6" fmla="*/ 0 w 275"/>
                <a:gd name="T7" fmla="*/ 2147483646 h 287"/>
                <a:gd name="T8" fmla="*/ 2147483646 w 275"/>
                <a:gd name="T9" fmla="*/ 2147483646 h 287"/>
                <a:gd name="T10" fmla="*/ 2147483646 w 275"/>
                <a:gd name="T11" fmla="*/ 0 h 287"/>
                <a:gd name="T12" fmla="*/ 2147483646 w 275"/>
                <a:gd name="T13" fmla="*/ 2147483646 h 287"/>
                <a:gd name="T14" fmla="*/ 2147483646 w 275"/>
                <a:gd name="T15" fmla="*/ 2147483646 h 287"/>
                <a:gd name="T16" fmla="*/ 2147483646 w 275"/>
                <a:gd name="T17" fmla="*/ 2147483646 h 287"/>
                <a:gd name="T18" fmla="*/ 2147483646 w 275"/>
                <a:gd name="T19" fmla="*/ 2147483646 h 287"/>
                <a:gd name="T20" fmla="*/ 2147483646 w 275"/>
                <a:gd name="T21" fmla="*/ 2147483646 h 287"/>
                <a:gd name="T22" fmla="*/ 2147483646 w 275"/>
                <a:gd name="T23" fmla="*/ 2147483646 h 287"/>
                <a:gd name="T24" fmla="*/ 2147483646 w 275"/>
                <a:gd name="T25" fmla="*/ 2147483646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 name="フリーフォーム 39">
              <a:extLst>
                <a:ext uri="{FF2B5EF4-FFF2-40B4-BE49-F238E27FC236}">
                  <a16:creationId xmlns:a16="http://schemas.microsoft.com/office/drawing/2014/main" id="{4CE63545-1D20-4585-A161-B42F161CB381}"/>
                </a:ext>
              </a:extLst>
            </p:cNvPr>
            <p:cNvSpPr>
              <a:spLocks/>
            </p:cNvSpPr>
            <p:nvPr/>
          </p:nvSpPr>
          <p:spPr bwMode="auto">
            <a:xfrm rot="-1200454">
              <a:off x="11486218" y="306755"/>
              <a:ext cx="188352" cy="380241"/>
            </a:xfrm>
            <a:custGeom>
              <a:avLst/>
              <a:gdLst>
                <a:gd name="T0" fmla="*/ 2147483646 w 90"/>
                <a:gd name="T1" fmla="*/ 2147483646 h 182"/>
                <a:gd name="T2" fmla="*/ 0 w 90"/>
                <a:gd name="T3" fmla="*/ 0 h 182"/>
                <a:gd name="T4" fmla="*/ 2147483646 w 90"/>
                <a:gd name="T5" fmla="*/ 2147483646 h 182"/>
                <a:gd name="T6" fmla="*/ 0 60000 65536"/>
                <a:gd name="T7" fmla="*/ 0 60000 65536"/>
                <a:gd name="T8" fmla="*/ 0 60000 65536"/>
              </a:gdLst>
              <a:ahLst/>
              <a:cxnLst>
                <a:cxn ang="T6">
                  <a:pos x="T0" y="T1"/>
                </a:cxn>
                <a:cxn ang="T7">
                  <a:pos x="T2" y="T3"/>
                </a:cxn>
                <a:cxn ang="T8">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5" name="フリーフォーム 40">
              <a:extLst>
                <a:ext uri="{FF2B5EF4-FFF2-40B4-BE49-F238E27FC236}">
                  <a16:creationId xmlns:a16="http://schemas.microsoft.com/office/drawing/2014/main" id="{F1CBD9DE-975F-4F6D-ADA1-459F8C7F74B9}"/>
                </a:ext>
              </a:extLst>
            </p:cNvPr>
            <p:cNvSpPr>
              <a:spLocks/>
            </p:cNvSpPr>
            <p:nvPr/>
          </p:nvSpPr>
          <p:spPr bwMode="auto">
            <a:xfrm rot="-1200454">
              <a:off x="11632851" y="298738"/>
              <a:ext cx="112304" cy="248483"/>
            </a:xfrm>
            <a:custGeom>
              <a:avLst/>
              <a:gdLst>
                <a:gd name="T0" fmla="*/ 0 w 54"/>
                <a:gd name="T1" fmla="*/ 2147483646 h 119"/>
                <a:gd name="T2" fmla="*/ 2147483646 w 54"/>
                <a:gd name="T3" fmla="*/ 0 h 119"/>
                <a:gd name="T4" fmla="*/ 0 w 54"/>
                <a:gd name="T5" fmla="*/ 2147483646 h 119"/>
                <a:gd name="T6" fmla="*/ 0 60000 65536"/>
                <a:gd name="T7" fmla="*/ 0 60000 65536"/>
                <a:gd name="T8" fmla="*/ 0 60000 65536"/>
              </a:gdLst>
              <a:ahLst/>
              <a:cxnLst>
                <a:cxn ang="T6">
                  <a:pos x="T0" y="T1"/>
                </a:cxn>
                <a:cxn ang="T7">
                  <a:pos x="T2" y="T3"/>
                </a:cxn>
                <a:cxn ang="T8">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 name="フリーフォーム 41">
              <a:extLst>
                <a:ext uri="{FF2B5EF4-FFF2-40B4-BE49-F238E27FC236}">
                  <a16:creationId xmlns:a16="http://schemas.microsoft.com/office/drawing/2014/main" id="{E18A6ED7-82E7-44F1-9F25-D92813DD9589}"/>
                </a:ext>
              </a:extLst>
            </p:cNvPr>
            <p:cNvSpPr>
              <a:spLocks/>
            </p:cNvSpPr>
            <p:nvPr/>
          </p:nvSpPr>
          <p:spPr bwMode="auto">
            <a:xfrm rot="-1200454">
              <a:off x="11710444" y="508051"/>
              <a:ext cx="144138" cy="90197"/>
            </a:xfrm>
            <a:custGeom>
              <a:avLst/>
              <a:gdLst>
                <a:gd name="T0" fmla="*/ 0 w 69"/>
                <a:gd name="T1" fmla="*/ 2147483646 h 43"/>
                <a:gd name="T2" fmla="*/ 2147483646 w 69"/>
                <a:gd name="T3" fmla="*/ 0 h 43"/>
                <a:gd name="T4" fmla="*/ 0 w 69"/>
                <a:gd name="T5" fmla="*/ 2147483646 h 43"/>
                <a:gd name="T6" fmla="*/ 0 60000 65536"/>
                <a:gd name="T7" fmla="*/ 0 60000 65536"/>
                <a:gd name="T8" fmla="*/ 0 60000 65536"/>
              </a:gdLst>
              <a:ahLst/>
              <a:cxnLst>
                <a:cxn ang="T6">
                  <a:pos x="T0" y="T1"/>
                </a:cxn>
                <a:cxn ang="T7">
                  <a:pos x="T2" y="T3"/>
                </a:cxn>
                <a:cxn ang="T8">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7" name="フリーフォーム 42">
              <a:extLst>
                <a:ext uri="{FF2B5EF4-FFF2-40B4-BE49-F238E27FC236}">
                  <a16:creationId xmlns:a16="http://schemas.microsoft.com/office/drawing/2014/main" id="{F12950D6-61B4-40B7-85DA-D31DA93404BE}"/>
                </a:ext>
              </a:extLst>
            </p:cNvPr>
            <p:cNvSpPr>
              <a:spLocks/>
            </p:cNvSpPr>
            <p:nvPr/>
          </p:nvSpPr>
          <p:spPr bwMode="auto">
            <a:xfrm rot="-1200454">
              <a:off x="11538078" y="665049"/>
              <a:ext cx="157402" cy="52173"/>
            </a:xfrm>
            <a:custGeom>
              <a:avLst/>
              <a:gdLst>
                <a:gd name="T0" fmla="*/ 2147483646 w 75"/>
                <a:gd name="T1" fmla="*/ 0 h 25"/>
                <a:gd name="T2" fmla="*/ 0 w 75"/>
                <a:gd name="T3" fmla="*/ 2147483646 h 25"/>
                <a:gd name="T4" fmla="*/ 2147483646 w 75"/>
                <a:gd name="T5" fmla="*/ 0 h 25"/>
                <a:gd name="T6" fmla="*/ 0 60000 65536"/>
                <a:gd name="T7" fmla="*/ 0 60000 65536"/>
                <a:gd name="T8" fmla="*/ 0 60000 65536"/>
              </a:gdLst>
              <a:ahLst/>
              <a:cxnLst>
                <a:cxn ang="T6">
                  <a:pos x="T0" y="T1"/>
                </a:cxn>
                <a:cxn ang="T7">
                  <a:pos x="T2" y="T3"/>
                </a:cxn>
                <a:cxn ang="T8">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8" name="フリーフォーム 43">
              <a:extLst>
                <a:ext uri="{FF2B5EF4-FFF2-40B4-BE49-F238E27FC236}">
                  <a16:creationId xmlns:a16="http://schemas.microsoft.com/office/drawing/2014/main" id="{73BAA49D-A6E7-4D89-99EF-3B6CD4FCBA19}"/>
                </a:ext>
              </a:extLst>
            </p:cNvPr>
            <p:cNvSpPr>
              <a:spLocks/>
            </p:cNvSpPr>
            <p:nvPr/>
          </p:nvSpPr>
          <p:spPr bwMode="auto">
            <a:xfrm rot="-1200454">
              <a:off x="11385593" y="578185"/>
              <a:ext cx="265285" cy="98155"/>
            </a:xfrm>
            <a:custGeom>
              <a:avLst/>
              <a:gdLst>
                <a:gd name="T0" fmla="*/ 2147483646 w 127"/>
                <a:gd name="T1" fmla="*/ 2147483646 h 47"/>
                <a:gd name="T2" fmla="*/ 0 w 127"/>
                <a:gd name="T3" fmla="*/ 0 h 47"/>
                <a:gd name="T4" fmla="*/ 2147483646 w 127"/>
                <a:gd name="T5" fmla="*/ 2147483646 h 47"/>
                <a:gd name="T6" fmla="*/ 0 60000 65536"/>
                <a:gd name="T7" fmla="*/ 0 60000 65536"/>
                <a:gd name="T8" fmla="*/ 0 60000 65536"/>
              </a:gdLst>
              <a:ahLst/>
              <a:cxnLst>
                <a:cxn ang="T6">
                  <a:pos x="T0" y="T1"/>
                </a:cxn>
                <a:cxn ang="T7">
                  <a:pos x="T2" y="T3"/>
                </a:cxn>
                <a:cxn ang="T8">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9" name="フリーフォーム(F) 413">
            <a:extLst>
              <a:ext uri="{FF2B5EF4-FFF2-40B4-BE49-F238E27FC236}">
                <a16:creationId xmlns:a16="http://schemas.microsoft.com/office/drawing/2014/main" id="{2D0F0950-7B2F-4089-B59B-DD0368294DE4}"/>
              </a:ext>
            </a:extLst>
          </p:cNvPr>
          <p:cNvSpPr>
            <a:spLocks/>
          </p:cNvSpPr>
          <p:nvPr/>
        </p:nvSpPr>
        <p:spPr bwMode="auto">
          <a:xfrm>
            <a:off x="-23813" y="3006725"/>
            <a:ext cx="12188826" cy="3851275"/>
          </a:xfrm>
          <a:custGeom>
            <a:avLst/>
            <a:gdLst>
              <a:gd name="T0" fmla="*/ 282834 w 12188952"/>
              <a:gd name="T1" fmla="*/ 953 h 3850488"/>
              <a:gd name="T2" fmla="*/ 2374106 w 12188952"/>
              <a:gd name="T3" fmla="*/ 434914 h 3850488"/>
              <a:gd name="T4" fmla="*/ 7427032 w 12188952"/>
              <a:gd name="T5" fmla="*/ 3013091 h 3850488"/>
              <a:gd name="T6" fmla="*/ 12187944 w 12188952"/>
              <a:gd name="T7" fmla="*/ 2153460 h 3850488"/>
              <a:gd name="T8" fmla="*/ 12187944 w 12188952"/>
              <a:gd name="T9" fmla="*/ 3856788 h 3850488"/>
              <a:gd name="T10" fmla="*/ 0 w 12188952"/>
              <a:gd name="T11" fmla="*/ 3856788 h 3850488"/>
              <a:gd name="T12" fmla="*/ 0 w 12188952"/>
              <a:gd name="T13" fmla="*/ 2369 h 3850488"/>
              <a:gd name="T14" fmla="*/ 282834 w 12188952"/>
              <a:gd name="T15" fmla="*/ 953 h 38504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0" name="フリーフォーム(F) 414">
            <a:extLst>
              <a:ext uri="{FF2B5EF4-FFF2-40B4-BE49-F238E27FC236}">
                <a16:creationId xmlns:a16="http://schemas.microsoft.com/office/drawing/2014/main" id="{E34218D4-217B-4248-9CEB-47426DF55319}"/>
              </a:ext>
            </a:extLst>
          </p:cNvPr>
          <p:cNvSpPr>
            <a:spLocks/>
          </p:cNvSpPr>
          <p:nvPr/>
        </p:nvSpPr>
        <p:spPr bwMode="auto">
          <a:xfrm>
            <a:off x="-23813" y="3324225"/>
            <a:ext cx="12188826" cy="3382963"/>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ja-JP" altLang="en-US" dirty="0">
              <a:latin typeface="MS Mincho" panose="02020609040205080304" pitchFamily="17" charset="-128"/>
              <a:ea typeface="MS Mincho" panose="02020609040205080304" pitchFamily="17" charset="-128"/>
            </a:endParaRPr>
          </a:p>
        </p:txBody>
      </p:sp>
      <p:grpSp>
        <p:nvGrpSpPr>
          <p:cNvPr id="61" name="グループ 5">
            <a:extLst>
              <a:ext uri="{FF2B5EF4-FFF2-40B4-BE49-F238E27FC236}">
                <a16:creationId xmlns:a16="http://schemas.microsoft.com/office/drawing/2014/main" id="{F4596E7B-EAA4-4912-AFAA-9F6C00B13C24}"/>
              </a:ext>
            </a:extLst>
          </p:cNvPr>
          <p:cNvGrpSpPr>
            <a:grpSpLocks noChangeAspect="1"/>
          </p:cNvGrpSpPr>
          <p:nvPr/>
        </p:nvGrpSpPr>
        <p:grpSpPr bwMode="auto">
          <a:xfrm>
            <a:off x="-1588" y="854075"/>
            <a:ext cx="1881188" cy="2341563"/>
            <a:chOff x="3000" y="1116"/>
            <a:chExt cx="1680" cy="2091"/>
          </a:xfrm>
        </p:grpSpPr>
        <p:sp>
          <p:nvSpPr>
            <p:cNvPr id="62" name="フリーフォーム 6">
              <a:extLst>
                <a:ext uri="{FF2B5EF4-FFF2-40B4-BE49-F238E27FC236}">
                  <a16:creationId xmlns:a16="http://schemas.microsoft.com/office/drawing/2014/main" id="{D90BCC0B-3EFF-49CB-AACB-9CB32DF229C9}"/>
                </a:ext>
              </a:extLst>
            </p:cNvPr>
            <p:cNvSpPr>
              <a:spLocks/>
            </p:cNvSpPr>
            <p:nvPr/>
          </p:nvSpPr>
          <p:spPr bwMode="auto">
            <a:xfrm>
              <a:off x="3019" y="2576"/>
              <a:ext cx="85" cy="93"/>
            </a:xfrm>
            <a:custGeom>
              <a:avLst/>
              <a:gdLst>
                <a:gd name="T0" fmla="*/ 0 w 36"/>
                <a:gd name="T1" fmla="*/ 79422 h 39"/>
                <a:gd name="T2" fmla="*/ 4845 w 36"/>
                <a:gd name="T3" fmla="*/ 97237 h 39"/>
                <a:gd name="T4" fmla="*/ 58931 w 36"/>
                <a:gd name="T5" fmla="*/ 0 h 39"/>
                <a:gd name="T6" fmla="*/ 0 w 36"/>
                <a:gd name="T7" fmla="*/ 79422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3" name="フリーフォーム 7">
              <a:extLst>
                <a:ext uri="{FF2B5EF4-FFF2-40B4-BE49-F238E27FC236}">
                  <a16:creationId xmlns:a16="http://schemas.microsoft.com/office/drawing/2014/main" id="{3E9AB307-19C6-4B12-9605-93BE8666C619}"/>
                </a:ext>
              </a:extLst>
            </p:cNvPr>
            <p:cNvSpPr>
              <a:spLocks/>
            </p:cNvSpPr>
            <p:nvPr/>
          </p:nvSpPr>
          <p:spPr bwMode="auto">
            <a:xfrm>
              <a:off x="3057" y="2617"/>
              <a:ext cx="116" cy="73"/>
            </a:xfrm>
            <a:custGeom>
              <a:avLst/>
              <a:gdLst>
                <a:gd name="T0" fmla="*/ 86621 w 49"/>
                <a:gd name="T1" fmla="*/ 37675 h 31"/>
                <a:gd name="T2" fmla="*/ 30503 w 49"/>
                <a:gd name="T3" fmla="*/ 50978 h 31"/>
                <a:gd name="T4" fmla="*/ 11595 w 49"/>
                <a:gd name="T5" fmla="*/ 29339 h 31"/>
                <a:gd name="T6" fmla="*/ 0 w 49"/>
                <a:gd name="T7" fmla="*/ 44528 h 31"/>
                <a:gd name="T8" fmla="*/ 32572 w 49"/>
                <a:gd name="T9" fmla="*/ 69089 h 31"/>
                <a:gd name="T10" fmla="*/ 100541 w 49"/>
                <a:gd name="T11" fmla="*/ 44528 h 31"/>
                <a:gd name="T12" fmla="*/ 114575 w 49"/>
                <a:gd name="T13" fmla="*/ 0 h 31"/>
                <a:gd name="T14" fmla="*/ 86621 w 49"/>
                <a:gd name="T15" fmla="*/ 37675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 name="フリーフォーム 8">
              <a:extLst>
                <a:ext uri="{FF2B5EF4-FFF2-40B4-BE49-F238E27FC236}">
                  <a16:creationId xmlns:a16="http://schemas.microsoft.com/office/drawing/2014/main" id="{6DDE1F98-4455-4794-B56D-2791093B07CC}"/>
                </a:ext>
              </a:extLst>
            </p:cNvPr>
            <p:cNvSpPr>
              <a:spLocks/>
            </p:cNvSpPr>
            <p:nvPr/>
          </p:nvSpPr>
          <p:spPr bwMode="auto">
            <a:xfrm>
              <a:off x="3133" y="2676"/>
              <a:ext cx="71" cy="23"/>
            </a:xfrm>
            <a:custGeom>
              <a:avLst/>
              <a:gdLst>
                <a:gd name="T0" fmla="*/ 30369 w 30"/>
                <a:gd name="T1" fmla="*/ 9453 h 10"/>
                <a:gd name="T2" fmla="*/ 13746 w 30"/>
                <a:gd name="T3" fmla="*/ 0 h 10"/>
                <a:gd name="T4" fmla="*/ 0 w 30"/>
                <a:gd name="T5" fmla="*/ 1787 h 10"/>
                <a:gd name="T6" fmla="*/ 30369 w 30"/>
                <a:gd name="T7" fmla="*/ 18080 h 10"/>
                <a:gd name="T8" fmla="*/ 69923 w 30"/>
                <a:gd name="T9" fmla="*/ 1787 h 10"/>
                <a:gd name="T10" fmla="*/ 30369 w 30"/>
                <a:gd name="T11" fmla="*/ 9453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5" name="フリーフォーム 9">
              <a:extLst>
                <a:ext uri="{FF2B5EF4-FFF2-40B4-BE49-F238E27FC236}">
                  <a16:creationId xmlns:a16="http://schemas.microsoft.com/office/drawing/2014/main" id="{19C16198-4C7D-4F7E-8455-7A6BA9B63B08}"/>
                </a:ext>
              </a:extLst>
            </p:cNvPr>
            <p:cNvSpPr>
              <a:spLocks/>
            </p:cNvSpPr>
            <p:nvPr/>
          </p:nvSpPr>
          <p:spPr bwMode="auto">
            <a:xfrm>
              <a:off x="3003" y="2742"/>
              <a:ext cx="234" cy="198"/>
            </a:xfrm>
            <a:custGeom>
              <a:avLst/>
              <a:gdLst>
                <a:gd name="T0" fmla="*/ 25090 w 99"/>
                <a:gd name="T1" fmla="*/ 20220 h 84"/>
                <a:gd name="T2" fmla="*/ 43760 w 99"/>
                <a:gd name="T3" fmla="*/ 67608 h 84"/>
                <a:gd name="T4" fmla="*/ 117882 w 99"/>
                <a:gd name="T5" fmla="*/ 64713 h 84"/>
                <a:gd name="T6" fmla="*/ 124814 w 99"/>
                <a:gd name="T7" fmla="*/ 120945 h 84"/>
                <a:gd name="T8" fmla="*/ 172262 w 99"/>
                <a:gd name="T9" fmla="*/ 114373 h 84"/>
                <a:gd name="T10" fmla="*/ 175219 w 99"/>
                <a:gd name="T11" fmla="*/ 155223 h 84"/>
                <a:gd name="T12" fmla="*/ 207307 w 99"/>
                <a:gd name="T13" fmla="*/ 163800 h 84"/>
                <a:gd name="T14" fmla="*/ 202817 w 99"/>
                <a:gd name="T15" fmla="*/ 184020 h 84"/>
                <a:gd name="T16" fmla="*/ 204348 w 99"/>
                <a:gd name="T17" fmla="*/ 188843 h 84"/>
                <a:gd name="T18" fmla="*/ 214304 w 99"/>
                <a:gd name="T19" fmla="*/ 162134 h 84"/>
                <a:gd name="T20" fmla="*/ 184281 w 99"/>
                <a:gd name="T21" fmla="*/ 148738 h 84"/>
                <a:gd name="T22" fmla="*/ 179284 w 99"/>
                <a:gd name="T23" fmla="*/ 107549 h 84"/>
                <a:gd name="T24" fmla="*/ 138478 w 99"/>
                <a:gd name="T25" fmla="*/ 101015 h 84"/>
                <a:gd name="T26" fmla="*/ 119943 w 99"/>
                <a:gd name="T27" fmla="*/ 51310 h 84"/>
                <a:gd name="T28" fmla="*/ 50745 w 99"/>
                <a:gd name="T29" fmla="*/ 54205 h 84"/>
                <a:gd name="T30" fmla="*/ 27213 w 99"/>
                <a:gd name="T31" fmla="*/ 6850 h 84"/>
                <a:gd name="T32" fmla="*/ 0 w 99"/>
                <a:gd name="T33" fmla="*/ 8578 h 84"/>
                <a:gd name="T34" fmla="*/ 0 w 99"/>
                <a:gd name="T35" fmla="*/ 24663 h 84"/>
                <a:gd name="T36" fmla="*/ 25090 w 99"/>
                <a:gd name="T37" fmla="*/ 2022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6" name="フリーフォーム 10">
              <a:extLst>
                <a:ext uri="{FF2B5EF4-FFF2-40B4-BE49-F238E27FC236}">
                  <a16:creationId xmlns:a16="http://schemas.microsoft.com/office/drawing/2014/main" id="{A0401CC5-51EC-4628-AE38-8121466EC9C4}"/>
                </a:ext>
              </a:extLst>
            </p:cNvPr>
            <p:cNvSpPr>
              <a:spLocks/>
            </p:cNvSpPr>
            <p:nvPr/>
          </p:nvSpPr>
          <p:spPr bwMode="auto">
            <a:xfrm>
              <a:off x="4590" y="2068"/>
              <a:ext cx="90" cy="22"/>
            </a:xfrm>
            <a:custGeom>
              <a:avLst/>
              <a:gdLst>
                <a:gd name="T0" fmla="*/ 88989 w 38"/>
                <a:gd name="T1" fmla="*/ 19204 h 9"/>
                <a:gd name="T2" fmla="*/ 23845 w 38"/>
                <a:gd name="T3" fmla="*/ 0 h 9"/>
                <a:gd name="T4" fmla="*/ 2070 w 38"/>
                <a:gd name="T5" fmla="*/ 0 h 9"/>
                <a:gd name="T6" fmla="*/ 0 w 38"/>
                <a:gd name="T7" fmla="*/ 28204 h 9"/>
                <a:gd name="T8" fmla="*/ 88989 w 38"/>
                <a:gd name="T9" fmla="*/ 19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7" name="フリーフォーム 11">
              <a:extLst>
                <a:ext uri="{FF2B5EF4-FFF2-40B4-BE49-F238E27FC236}">
                  <a16:creationId xmlns:a16="http://schemas.microsoft.com/office/drawing/2014/main" id="{428309FA-CA9B-449B-A10E-1A9F8C28521E}"/>
                </a:ext>
              </a:extLst>
            </p:cNvPr>
            <p:cNvSpPr>
              <a:spLocks/>
            </p:cNvSpPr>
            <p:nvPr/>
          </p:nvSpPr>
          <p:spPr bwMode="auto">
            <a:xfrm>
              <a:off x="3000" y="1631"/>
              <a:ext cx="1600" cy="1531"/>
            </a:xfrm>
            <a:custGeom>
              <a:avLst/>
              <a:gdLst>
                <a:gd name="T0" fmla="*/ 1538718 w 677"/>
                <a:gd name="T1" fmla="*/ 401094 h 648"/>
                <a:gd name="T2" fmla="*/ 1115264 w 677"/>
                <a:gd name="T3" fmla="*/ 203843 h 648"/>
                <a:gd name="T4" fmla="*/ 876004 w 677"/>
                <a:gd name="T5" fmla="*/ 82598 h 648"/>
                <a:gd name="T6" fmla="*/ 706784 w 677"/>
                <a:gd name="T7" fmla="*/ 0 h 648"/>
                <a:gd name="T8" fmla="*/ 476082 w 677"/>
                <a:gd name="T9" fmla="*/ 101077 h 648"/>
                <a:gd name="T10" fmla="*/ 448874 w 677"/>
                <a:gd name="T11" fmla="*/ 112552 h 648"/>
                <a:gd name="T12" fmla="*/ 448874 w 677"/>
                <a:gd name="T13" fmla="*/ 116694 h 648"/>
                <a:gd name="T14" fmla="*/ 229838 w 677"/>
                <a:gd name="T15" fmla="*/ 215727 h 648"/>
                <a:gd name="T16" fmla="*/ 0 w 677"/>
                <a:gd name="T17" fmla="*/ 321420 h 648"/>
                <a:gd name="T18" fmla="*/ 0 w 677"/>
                <a:gd name="T19" fmla="*/ 1472947 h 648"/>
                <a:gd name="T20" fmla="*/ 188533 w 677"/>
                <a:gd name="T21" fmla="*/ 1467872 h 648"/>
                <a:gd name="T22" fmla="*/ 462447 w 677"/>
                <a:gd name="T23" fmla="*/ 1477802 h 648"/>
                <a:gd name="T24" fmla="*/ 543192 w 677"/>
                <a:gd name="T25" fmla="*/ 1477802 h 648"/>
                <a:gd name="T26" fmla="*/ 936466 w 677"/>
                <a:gd name="T27" fmla="*/ 1477802 h 648"/>
                <a:gd name="T28" fmla="*/ 1046412 w 677"/>
                <a:gd name="T29" fmla="*/ 1486466 h 648"/>
                <a:gd name="T30" fmla="*/ 1260575 w 677"/>
                <a:gd name="T31" fmla="*/ 1463345 h 648"/>
                <a:gd name="T32" fmla="*/ 1454142 w 677"/>
                <a:gd name="T33" fmla="*/ 1475007 h 648"/>
                <a:gd name="T34" fmla="*/ 1557145 w 677"/>
                <a:gd name="T35" fmla="*/ 408980 h 648"/>
                <a:gd name="T36" fmla="*/ 1538718 w 677"/>
                <a:gd name="T37" fmla="*/ 401094 h 648"/>
                <a:gd name="T38" fmla="*/ 1538718 w 677"/>
                <a:gd name="T39" fmla="*/ 401094 h 6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8" name="フリーフォーム 12">
              <a:extLst>
                <a:ext uri="{FF2B5EF4-FFF2-40B4-BE49-F238E27FC236}">
                  <a16:creationId xmlns:a16="http://schemas.microsoft.com/office/drawing/2014/main" id="{7C9141C2-C724-4AD4-B8E0-55A4C0DD2419}"/>
                </a:ext>
              </a:extLst>
            </p:cNvPr>
            <p:cNvSpPr>
              <a:spLocks/>
            </p:cNvSpPr>
            <p:nvPr/>
          </p:nvSpPr>
          <p:spPr bwMode="auto">
            <a:xfrm>
              <a:off x="3433" y="1740"/>
              <a:ext cx="560" cy="17"/>
            </a:xfrm>
            <a:custGeom>
              <a:avLst/>
              <a:gdLst>
                <a:gd name="T0" fmla="*/ 544010 w 237"/>
                <a:gd name="T1" fmla="*/ 20524 h 7"/>
                <a:gd name="T2" fmla="*/ 525580 w 237"/>
                <a:gd name="T3" fmla="*/ 8451 h 7"/>
                <a:gd name="T4" fmla="*/ 296538 w 237"/>
                <a:gd name="T5" fmla="*/ 2436 h 7"/>
                <a:gd name="T6" fmla="*/ 29893 w 237"/>
                <a:gd name="T7" fmla="*/ 0 h 7"/>
                <a:gd name="T8" fmla="*/ 27178 w 237"/>
                <a:gd name="T9" fmla="*/ 0 h 7"/>
                <a:gd name="T10" fmla="*/ 27178 w 237"/>
                <a:gd name="T11" fmla="*/ 5916 h 7"/>
                <a:gd name="T12" fmla="*/ 0 w 237"/>
                <a:gd name="T13" fmla="*/ 17806 h 7"/>
                <a:gd name="T14" fmla="*/ 59126 w 237"/>
                <a:gd name="T15" fmla="*/ 17806 h 7"/>
                <a:gd name="T16" fmla="*/ 544010 w 237"/>
                <a:gd name="T17" fmla="*/ 20524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 name="フリーフォーム 13">
              <a:extLst>
                <a:ext uri="{FF2B5EF4-FFF2-40B4-BE49-F238E27FC236}">
                  <a16:creationId xmlns:a16="http://schemas.microsoft.com/office/drawing/2014/main" id="{DB7B642A-7868-4615-BE37-3B3D5034DAE0}"/>
                </a:ext>
              </a:extLst>
            </p:cNvPr>
            <p:cNvSpPr>
              <a:spLocks noEditPoints="1"/>
            </p:cNvSpPr>
            <p:nvPr/>
          </p:nvSpPr>
          <p:spPr bwMode="auto">
            <a:xfrm>
              <a:off x="3000" y="1757"/>
              <a:ext cx="1640" cy="1450"/>
            </a:xfrm>
            <a:custGeom>
              <a:avLst/>
              <a:gdLst>
                <a:gd name="T0" fmla="*/ 1527568 w 694"/>
                <a:gd name="T1" fmla="*/ 520689 h 614"/>
                <a:gd name="T2" fmla="*/ 1316889 w 694"/>
                <a:gd name="T3" fmla="*/ 420661 h 614"/>
                <a:gd name="T4" fmla="*/ 1321374 w 694"/>
                <a:gd name="T5" fmla="*/ 271995 h 614"/>
                <a:gd name="T6" fmla="*/ 1415927 w 694"/>
                <a:gd name="T7" fmla="*/ 216695 h 614"/>
                <a:gd name="T8" fmla="*/ 1162925 w 694"/>
                <a:gd name="T9" fmla="*/ 100766 h 614"/>
                <a:gd name="T10" fmla="*/ 664198 w 694"/>
                <a:gd name="T11" fmla="*/ 90849 h 614"/>
                <a:gd name="T12" fmla="*/ 679889 w 694"/>
                <a:gd name="T13" fmla="*/ 105260 h 614"/>
                <a:gd name="T14" fmla="*/ 418124 w 694"/>
                <a:gd name="T15" fmla="*/ 203102 h 614"/>
                <a:gd name="T16" fmla="*/ 0 w 694"/>
                <a:gd name="T17" fmla="*/ 219616 h 614"/>
                <a:gd name="T18" fmla="*/ 771996 w 694"/>
                <a:gd name="T19" fmla="*/ 221668 h 614"/>
                <a:gd name="T20" fmla="*/ 64265 w 694"/>
                <a:gd name="T21" fmla="*/ 276473 h 614"/>
                <a:gd name="T22" fmla="*/ 0 w 694"/>
                <a:gd name="T23" fmla="*/ 417872 h 614"/>
                <a:gd name="T24" fmla="*/ 67051 w 694"/>
                <a:gd name="T25" fmla="*/ 536986 h 614"/>
                <a:gd name="T26" fmla="*/ 69133 w 694"/>
                <a:gd name="T27" fmla="*/ 685005 h 614"/>
                <a:gd name="T28" fmla="*/ 1082322 w 694"/>
                <a:gd name="T29" fmla="*/ 685005 h 614"/>
                <a:gd name="T30" fmla="*/ 246045 w 694"/>
                <a:gd name="T31" fmla="*/ 858934 h 614"/>
                <a:gd name="T32" fmla="*/ 67051 w 694"/>
                <a:gd name="T33" fmla="*/ 968444 h 614"/>
                <a:gd name="T34" fmla="*/ 0 w 694"/>
                <a:gd name="T35" fmla="*/ 1078550 h 614"/>
                <a:gd name="T36" fmla="*/ 308254 w 694"/>
                <a:gd name="T37" fmla="*/ 1179315 h 614"/>
                <a:gd name="T38" fmla="*/ 441628 w 694"/>
                <a:gd name="T39" fmla="*/ 1340719 h 614"/>
                <a:gd name="T40" fmla="*/ 967503 w 694"/>
                <a:gd name="T41" fmla="*/ 1377637 h 614"/>
                <a:gd name="T42" fmla="*/ 684747 w 694"/>
                <a:gd name="T43" fmla="*/ 434162 h 614"/>
                <a:gd name="T44" fmla="*/ 455192 w 694"/>
                <a:gd name="T45" fmla="*/ 429684 h 614"/>
                <a:gd name="T46" fmla="*/ 627118 w 694"/>
                <a:gd name="T47" fmla="*/ 635709 h 614"/>
                <a:gd name="T48" fmla="*/ 822618 w 694"/>
                <a:gd name="T49" fmla="*/ 534944 h 614"/>
                <a:gd name="T50" fmla="*/ 822618 w 694"/>
                <a:gd name="T51" fmla="*/ 436214 h 614"/>
                <a:gd name="T52" fmla="*/ 450178 w 694"/>
                <a:gd name="T53" fmla="*/ 320382 h 614"/>
                <a:gd name="T54" fmla="*/ 763463 w 694"/>
                <a:gd name="T55" fmla="*/ 320382 h 614"/>
                <a:gd name="T56" fmla="*/ 916881 w 694"/>
                <a:gd name="T57" fmla="*/ 422718 h 614"/>
                <a:gd name="T58" fmla="*/ 252683 w 694"/>
                <a:gd name="T59" fmla="*/ 949878 h 614"/>
                <a:gd name="T60" fmla="*/ 438698 w 694"/>
                <a:gd name="T61" fmla="*/ 1167347 h 614"/>
                <a:gd name="T62" fmla="*/ 441628 w 694"/>
                <a:gd name="T63" fmla="*/ 1278935 h 614"/>
                <a:gd name="T64" fmla="*/ 714896 w 694"/>
                <a:gd name="T65" fmla="*/ 952799 h 614"/>
                <a:gd name="T66" fmla="*/ 916881 w 694"/>
                <a:gd name="T67" fmla="*/ 852402 h 614"/>
                <a:gd name="T68" fmla="*/ 466703 w 694"/>
                <a:gd name="T69" fmla="*/ 1067106 h 614"/>
                <a:gd name="T70" fmla="*/ 714896 w 694"/>
                <a:gd name="T71" fmla="*/ 1167347 h 614"/>
                <a:gd name="T72" fmla="*/ 921751 w 694"/>
                <a:gd name="T73" fmla="*/ 1281720 h 614"/>
                <a:gd name="T74" fmla="*/ 684747 w 694"/>
                <a:gd name="T75" fmla="*/ 1295242 h 614"/>
                <a:gd name="T76" fmla="*/ 1121294 w 694"/>
                <a:gd name="T77" fmla="*/ 968444 h 614"/>
                <a:gd name="T78" fmla="*/ 950994 w 694"/>
                <a:gd name="T79" fmla="*/ 966323 h 614"/>
                <a:gd name="T80" fmla="*/ 1463298 w 694"/>
                <a:gd name="T81" fmla="*/ 1167347 h 614"/>
                <a:gd name="T82" fmla="*/ 1454749 w 694"/>
                <a:gd name="T83" fmla="*/ 1293095 h 614"/>
                <a:gd name="T84" fmla="*/ 1266172 w 694"/>
                <a:gd name="T85" fmla="*/ 1295242 h 614"/>
                <a:gd name="T86" fmla="*/ 985992 w 694"/>
                <a:gd name="T87" fmla="*/ 1182990 h 614"/>
                <a:gd name="T88" fmla="*/ 953939 w 694"/>
                <a:gd name="T89" fmla="*/ 1082749 h 614"/>
                <a:gd name="T90" fmla="*/ 1124260 w 694"/>
                <a:gd name="T91" fmla="*/ 968444 h 614"/>
                <a:gd name="T92" fmla="*/ 1507366 w 694"/>
                <a:gd name="T93" fmla="*/ 733183 h 614"/>
                <a:gd name="T94" fmla="*/ 1495515 w 694"/>
                <a:gd name="T95" fmla="*/ 861080 h 614"/>
                <a:gd name="T96" fmla="*/ 948946 w 694"/>
                <a:gd name="T97" fmla="*/ 865898 h 614"/>
                <a:gd name="T98" fmla="*/ 1495515 w 694"/>
                <a:gd name="T99" fmla="*/ 858934 h 614"/>
                <a:gd name="T100" fmla="*/ 1337066 w 694"/>
                <a:gd name="T101" fmla="*/ 847556 h 614"/>
                <a:gd name="T102" fmla="*/ 418124 w 694"/>
                <a:gd name="T103" fmla="*/ 847556 h 614"/>
                <a:gd name="T104" fmla="*/ 1461769 w 694"/>
                <a:gd name="T105" fmla="*/ 753674 h 614"/>
                <a:gd name="T106" fmla="*/ 1307810 w 694"/>
                <a:gd name="T107" fmla="*/ 681184 h 614"/>
                <a:gd name="T108" fmla="*/ 1518874 w 694"/>
                <a:gd name="T109" fmla="*/ 630863 h 614"/>
                <a:gd name="T110" fmla="*/ 1525876 w 694"/>
                <a:gd name="T111" fmla="*/ 538602 h 6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 name="フリーフォーム 14">
              <a:extLst>
                <a:ext uri="{FF2B5EF4-FFF2-40B4-BE49-F238E27FC236}">
                  <a16:creationId xmlns:a16="http://schemas.microsoft.com/office/drawing/2014/main" id="{BDAD469A-AFDF-42B9-915B-C78781465193}"/>
                </a:ext>
              </a:extLst>
            </p:cNvPr>
            <p:cNvSpPr>
              <a:spLocks/>
            </p:cNvSpPr>
            <p:nvPr/>
          </p:nvSpPr>
          <p:spPr bwMode="auto">
            <a:xfrm>
              <a:off x="3669" y="1251"/>
              <a:ext cx="59" cy="57"/>
            </a:xfrm>
            <a:custGeom>
              <a:avLst/>
              <a:gdLst>
                <a:gd name="T0" fmla="*/ 45232 w 25"/>
                <a:gd name="T1" fmla="*/ 38406 h 24"/>
                <a:gd name="T2" fmla="*/ 33897 w 25"/>
                <a:gd name="T3" fmla="*/ 0 h 24"/>
                <a:gd name="T4" fmla="*/ 0 w 25"/>
                <a:gd name="T5" fmla="*/ 21385 h 24"/>
                <a:gd name="T6" fmla="*/ 13461 w 25"/>
                <a:gd name="T7" fmla="*/ 57591 h 24"/>
                <a:gd name="T8" fmla="*/ 45232 w 25"/>
                <a:gd name="T9" fmla="*/ 38406 h 24"/>
                <a:gd name="T10" fmla="*/ 45232 w 25"/>
                <a:gd name="T11" fmla="*/ 38406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 name="フリーフォーム 15">
              <a:extLst>
                <a:ext uri="{FF2B5EF4-FFF2-40B4-BE49-F238E27FC236}">
                  <a16:creationId xmlns:a16="http://schemas.microsoft.com/office/drawing/2014/main" id="{E186467F-E1FC-4825-BCDB-5A1413E67B00}"/>
                </a:ext>
              </a:extLst>
            </p:cNvPr>
            <p:cNvSpPr>
              <a:spLocks/>
            </p:cNvSpPr>
            <p:nvPr/>
          </p:nvSpPr>
          <p:spPr bwMode="auto">
            <a:xfrm>
              <a:off x="3605" y="1256"/>
              <a:ext cx="274" cy="302"/>
            </a:xfrm>
            <a:custGeom>
              <a:avLst/>
              <a:gdLst>
                <a:gd name="T0" fmla="*/ 196985 w 116"/>
                <a:gd name="T1" fmla="*/ 81745 h 128"/>
                <a:gd name="T2" fmla="*/ 80443 w 116"/>
                <a:gd name="T3" fmla="*/ 24849 h 128"/>
                <a:gd name="T4" fmla="*/ 16315 w 116"/>
                <a:gd name="T5" fmla="*/ 133493 h 128"/>
                <a:gd name="T6" fmla="*/ 70505 w 116"/>
                <a:gd name="T7" fmla="*/ 210402 h 128"/>
                <a:gd name="T8" fmla="*/ 23472 w 116"/>
                <a:gd name="T9" fmla="*/ 271819 h 128"/>
                <a:gd name="T10" fmla="*/ 265383 w 116"/>
                <a:gd name="T11" fmla="*/ 190074 h 128"/>
                <a:gd name="T12" fmla="*/ 196985 w 116"/>
                <a:gd name="T13" fmla="*/ 171831 h 128"/>
                <a:gd name="T14" fmla="*/ 196985 w 116"/>
                <a:gd name="T15" fmla="*/ 81745 h 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 name="フリーフォーム 16">
              <a:extLst>
                <a:ext uri="{FF2B5EF4-FFF2-40B4-BE49-F238E27FC236}">
                  <a16:creationId xmlns:a16="http://schemas.microsoft.com/office/drawing/2014/main" id="{F25100BC-B703-4786-8EB9-0CC02BD3A868}"/>
                </a:ext>
              </a:extLst>
            </p:cNvPr>
            <p:cNvSpPr>
              <a:spLocks/>
            </p:cNvSpPr>
            <p:nvPr/>
          </p:nvSpPr>
          <p:spPr bwMode="auto">
            <a:xfrm>
              <a:off x="3631" y="1454"/>
              <a:ext cx="248" cy="109"/>
            </a:xfrm>
            <a:custGeom>
              <a:avLst/>
              <a:gdLst>
                <a:gd name="T0" fmla="*/ 240281 w 105"/>
                <a:gd name="T1" fmla="*/ 0 h 46"/>
                <a:gd name="T2" fmla="*/ 112313 w 105"/>
                <a:gd name="T3" fmla="*/ 26013 h 46"/>
                <a:gd name="T4" fmla="*/ 0 w 105"/>
                <a:gd name="T5" fmla="*/ 77551 h 46"/>
                <a:gd name="T6" fmla="*/ 127968 w 105"/>
                <a:gd name="T7" fmla="*/ 84274 h 46"/>
                <a:gd name="T8" fmla="*/ 240281 w 105"/>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3" name="フリーフォーム 17">
              <a:extLst>
                <a:ext uri="{FF2B5EF4-FFF2-40B4-BE49-F238E27FC236}">
                  <a16:creationId xmlns:a16="http://schemas.microsoft.com/office/drawing/2014/main" id="{368360B5-7D78-448B-A105-F693F40EAEE7}"/>
                </a:ext>
              </a:extLst>
            </p:cNvPr>
            <p:cNvSpPr>
              <a:spLocks/>
            </p:cNvSpPr>
            <p:nvPr/>
          </p:nvSpPr>
          <p:spPr bwMode="auto">
            <a:xfrm>
              <a:off x="3733" y="1483"/>
              <a:ext cx="68" cy="37"/>
            </a:xfrm>
            <a:custGeom>
              <a:avLst/>
              <a:gdLst>
                <a:gd name="T0" fmla="*/ 0 w 29"/>
                <a:gd name="T1" fmla="*/ 17279 h 16"/>
                <a:gd name="T2" fmla="*/ 57704 w 29"/>
                <a:gd name="T3" fmla="*/ 1855 h 16"/>
                <a:gd name="T4" fmla="*/ 36575 w 29"/>
                <a:gd name="T5" fmla="*/ 30433 h 16"/>
                <a:gd name="T6" fmla="*/ 0 w 29"/>
                <a:gd name="T7" fmla="*/ 17279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4" name="フリーフォーム 18">
              <a:extLst>
                <a:ext uri="{FF2B5EF4-FFF2-40B4-BE49-F238E27FC236}">
                  <a16:creationId xmlns:a16="http://schemas.microsoft.com/office/drawing/2014/main" id="{4F52B1D7-96E8-42A0-904A-AE26740DCE76}"/>
                </a:ext>
              </a:extLst>
            </p:cNvPr>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p:spPr>
          <p:txBody>
            <a:bodyPr/>
            <a:lstStyle/>
            <a:p>
              <a:pPr eaLnBrk="1" fontAlgn="auto" hangingPunct="1">
                <a:spcBef>
                  <a:spcPts val="0"/>
                </a:spcBef>
                <a:spcAft>
                  <a:spcPts val="0"/>
                </a:spcAft>
                <a:defRPr/>
              </a:pPr>
              <a:endParaRPr lang="ja-JP" altLang="en-US" dirty="0">
                <a:latin typeface="MS Mincho" panose="02020609040205080304" pitchFamily="17" charset="-128"/>
                <a:ea typeface="MS Mincho" panose="02020609040205080304" pitchFamily="17" charset="-128"/>
              </a:endParaRPr>
            </a:p>
          </p:txBody>
        </p:sp>
        <p:sp>
          <p:nvSpPr>
            <p:cNvPr id="75" name="フリーフォーム 19">
              <a:extLst>
                <a:ext uri="{FF2B5EF4-FFF2-40B4-BE49-F238E27FC236}">
                  <a16:creationId xmlns:a16="http://schemas.microsoft.com/office/drawing/2014/main" id="{96C0B825-15E7-48D5-BA70-FFB7AC0F9BA4}"/>
                </a:ext>
              </a:extLst>
            </p:cNvPr>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p:spPr>
          <p:txBody>
            <a:bodyPr/>
            <a:lstStyle/>
            <a:p>
              <a:pPr eaLnBrk="1" fontAlgn="auto" hangingPunct="1">
                <a:spcBef>
                  <a:spcPts val="0"/>
                </a:spcBef>
                <a:spcAft>
                  <a:spcPts val="0"/>
                </a:spcAft>
                <a:defRPr/>
              </a:pPr>
              <a:endParaRPr lang="ja-JP" altLang="en-US" dirty="0">
                <a:latin typeface="MS Mincho" panose="02020609040205080304" pitchFamily="17" charset="-128"/>
                <a:ea typeface="MS Mincho" panose="02020609040205080304" pitchFamily="17" charset="-128"/>
              </a:endParaRPr>
            </a:p>
          </p:txBody>
        </p:sp>
        <p:sp>
          <p:nvSpPr>
            <p:cNvPr id="76" name="フリーフォーム 20">
              <a:extLst>
                <a:ext uri="{FF2B5EF4-FFF2-40B4-BE49-F238E27FC236}">
                  <a16:creationId xmlns:a16="http://schemas.microsoft.com/office/drawing/2014/main" id="{CDA83576-DDB5-4377-B5A5-8E18F3AA51A7}"/>
                </a:ext>
              </a:extLst>
            </p:cNvPr>
            <p:cNvSpPr>
              <a:spLocks/>
            </p:cNvSpPr>
            <p:nvPr/>
          </p:nvSpPr>
          <p:spPr bwMode="auto">
            <a:xfrm>
              <a:off x="3695" y="2568"/>
              <a:ext cx="34" cy="577"/>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p:spPr>
          <p:txBody>
            <a:bodyPr/>
            <a:lstStyle/>
            <a:p>
              <a:pPr eaLnBrk="1" fontAlgn="auto" hangingPunct="1">
                <a:spcBef>
                  <a:spcPts val="0"/>
                </a:spcBef>
                <a:spcAft>
                  <a:spcPts val="0"/>
                </a:spcAft>
                <a:defRPr/>
              </a:pPr>
              <a:endParaRPr lang="ja-JP" altLang="en-US" dirty="0">
                <a:latin typeface="MS Mincho" panose="02020609040205080304" pitchFamily="17" charset="-128"/>
                <a:ea typeface="MS Mincho" panose="02020609040205080304" pitchFamily="17" charset="-128"/>
              </a:endParaRPr>
            </a:p>
          </p:txBody>
        </p:sp>
        <p:sp>
          <p:nvSpPr>
            <p:cNvPr id="77" name="フリーフォーム 21">
              <a:extLst>
                <a:ext uri="{FF2B5EF4-FFF2-40B4-BE49-F238E27FC236}">
                  <a16:creationId xmlns:a16="http://schemas.microsoft.com/office/drawing/2014/main" id="{326B0A22-A688-496E-B672-43DC033FC56D}"/>
                </a:ext>
              </a:extLst>
            </p:cNvPr>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7" h="356">
                  <a:moveTo>
                    <a:pt x="0" y="0"/>
                  </a:moveTo>
                  <a:lnTo>
                    <a:pt x="21" y="356"/>
                  </a:lnTo>
                  <a:lnTo>
                    <a:pt x="357" y="356"/>
                  </a:lnTo>
                  <a:lnTo>
                    <a:pt x="343" y="11"/>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8" name="フリーフォーム 22">
              <a:extLst>
                <a:ext uri="{FF2B5EF4-FFF2-40B4-BE49-F238E27FC236}">
                  <a16:creationId xmlns:a16="http://schemas.microsoft.com/office/drawing/2014/main" id="{F20E49F4-FF7B-421D-9014-20DC216482AD}"/>
                </a:ext>
              </a:extLst>
            </p:cNvPr>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5" h="356">
                  <a:moveTo>
                    <a:pt x="0" y="0"/>
                  </a:moveTo>
                  <a:lnTo>
                    <a:pt x="12" y="356"/>
                  </a:lnTo>
                  <a:lnTo>
                    <a:pt x="355" y="356"/>
                  </a:lnTo>
                  <a:lnTo>
                    <a:pt x="347"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9" name="フリーフォーム 23">
              <a:extLst>
                <a:ext uri="{FF2B5EF4-FFF2-40B4-BE49-F238E27FC236}">
                  <a16:creationId xmlns:a16="http://schemas.microsoft.com/office/drawing/2014/main" id="{7259D737-6BAF-4A09-8271-5263E98B8E3C}"/>
                </a:ext>
              </a:extLst>
            </p:cNvPr>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p:spPr>
          <p:txBody>
            <a:bodyPr/>
            <a:lstStyle/>
            <a:p>
              <a:pPr eaLnBrk="1" fontAlgn="auto" hangingPunct="1">
                <a:spcBef>
                  <a:spcPts val="0"/>
                </a:spcBef>
                <a:spcAft>
                  <a:spcPts val="0"/>
                </a:spcAft>
                <a:defRPr/>
              </a:pPr>
              <a:endParaRPr lang="ja-JP" altLang="en-US" dirty="0">
                <a:latin typeface="MS Mincho" panose="02020609040205080304" pitchFamily="17" charset="-128"/>
                <a:ea typeface="MS Mincho" panose="02020609040205080304" pitchFamily="17" charset="-128"/>
              </a:endParaRPr>
            </a:p>
          </p:txBody>
        </p:sp>
        <p:sp>
          <p:nvSpPr>
            <p:cNvPr id="80" name="フリーフォーム 24">
              <a:extLst>
                <a:ext uri="{FF2B5EF4-FFF2-40B4-BE49-F238E27FC236}">
                  <a16:creationId xmlns:a16="http://schemas.microsoft.com/office/drawing/2014/main" id="{6F24AEE8-5811-4C2E-A13E-B353F2313A01}"/>
                </a:ext>
              </a:extLst>
            </p:cNvPr>
            <p:cNvSpPr>
              <a:spLocks/>
            </p:cNvSpPr>
            <p:nvPr/>
          </p:nvSpPr>
          <p:spPr bwMode="auto">
            <a:xfrm>
              <a:off x="3473" y="3143"/>
              <a:ext cx="491" cy="12"/>
            </a:xfrm>
            <a:custGeom>
              <a:avLst/>
              <a:gdLst>
                <a:gd name="T0" fmla="*/ 77189 w 208"/>
                <a:gd name="T1" fmla="*/ 0 h 5"/>
                <a:gd name="T2" fmla="*/ 0 w 208"/>
                <a:gd name="T3" fmla="*/ 0 h 5"/>
                <a:gd name="T4" fmla="*/ 0 w 208"/>
                <a:gd name="T5" fmla="*/ 13368 h 5"/>
                <a:gd name="T6" fmla="*/ 82002 w 208"/>
                <a:gd name="T7" fmla="*/ 13368 h 5"/>
                <a:gd name="T8" fmla="*/ 473435 w 208"/>
                <a:gd name="T9" fmla="*/ 11088 h 5"/>
                <a:gd name="T10" fmla="*/ 473435 w 208"/>
                <a:gd name="T11" fmla="*/ 0 h 5"/>
                <a:gd name="T12" fmla="*/ 466844 w 208"/>
                <a:gd name="T13" fmla="*/ 0 h 5"/>
                <a:gd name="T14" fmla="*/ 77189 w 208"/>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81" name="グループ 33">
            <a:extLst>
              <a:ext uri="{FF2B5EF4-FFF2-40B4-BE49-F238E27FC236}">
                <a16:creationId xmlns:a16="http://schemas.microsoft.com/office/drawing/2014/main" id="{5512243B-1AE8-4A8C-A062-B40423249B89}"/>
              </a:ext>
            </a:extLst>
          </p:cNvPr>
          <p:cNvGrpSpPr>
            <a:grpSpLocks noChangeAspect="1"/>
          </p:cNvGrpSpPr>
          <p:nvPr/>
        </p:nvGrpSpPr>
        <p:grpSpPr bwMode="auto">
          <a:xfrm>
            <a:off x="1714500" y="4545013"/>
            <a:ext cx="1873250" cy="2324100"/>
            <a:chOff x="3359" y="1523"/>
            <a:chExt cx="943" cy="1170"/>
          </a:xfrm>
        </p:grpSpPr>
        <p:sp>
          <p:nvSpPr>
            <p:cNvPr id="82" name="フリーフォーム 34">
              <a:extLst>
                <a:ext uri="{FF2B5EF4-FFF2-40B4-BE49-F238E27FC236}">
                  <a16:creationId xmlns:a16="http://schemas.microsoft.com/office/drawing/2014/main" id="{A1D2B0CF-F718-44BC-9A66-DFB01BBEA93E}"/>
                </a:ext>
              </a:extLst>
            </p:cNvPr>
            <p:cNvSpPr>
              <a:spLocks/>
            </p:cNvSpPr>
            <p:nvPr/>
          </p:nvSpPr>
          <p:spPr bwMode="auto">
            <a:xfrm>
              <a:off x="3359" y="1523"/>
              <a:ext cx="943" cy="922"/>
            </a:xfrm>
            <a:custGeom>
              <a:avLst/>
              <a:gdLst>
                <a:gd name="T0" fmla="*/ 489686 w 399"/>
                <a:gd name="T1" fmla="*/ 887709 h 390"/>
                <a:gd name="T2" fmla="*/ 848899 w 399"/>
                <a:gd name="T3" fmla="*/ 456520 h 390"/>
                <a:gd name="T4" fmla="*/ 144948 w 399"/>
                <a:gd name="T5" fmla="*/ 270295 h 390"/>
                <a:gd name="T6" fmla="*/ 489686 w 399"/>
                <a:gd name="T7" fmla="*/ 887709 h 3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3" name="フリーフォーム 35">
              <a:extLst>
                <a:ext uri="{FF2B5EF4-FFF2-40B4-BE49-F238E27FC236}">
                  <a16:creationId xmlns:a16="http://schemas.microsoft.com/office/drawing/2014/main" id="{1F91FA4B-D30D-48BF-9EBB-B99680E78D30}"/>
                </a:ext>
              </a:extLst>
            </p:cNvPr>
            <p:cNvSpPr>
              <a:spLocks/>
            </p:cNvSpPr>
            <p:nvPr/>
          </p:nvSpPr>
          <p:spPr bwMode="auto">
            <a:xfrm>
              <a:off x="3565" y="1904"/>
              <a:ext cx="562" cy="789"/>
            </a:xfrm>
            <a:custGeom>
              <a:avLst/>
              <a:gdLst>
                <a:gd name="T0" fmla="*/ 313117 w 238"/>
                <a:gd name="T1" fmla="*/ 314057 h 334"/>
                <a:gd name="T2" fmla="*/ 543286 w 238"/>
                <a:gd name="T3" fmla="*/ 277556 h 334"/>
                <a:gd name="T4" fmla="*/ 308205 w 238"/>
                <a:gd name="T5" fmla="*/ 260642 h 334"/>
                <a:gd name="T6" fmla="*/ 543286 w 238"/>
                <a:gd name="T7" fmla="*/ 123873 h 334"/>
                <a:gd name="T8" fmla="*/ 298887 w 238"/>
                <a:gd name="T9" fmla="*/ 192225 h 334"/>
                <a:gd name="T10" fmla="*/ 298887 w 238"/>
                <a:gd name="T11" fmla="*/ 192225 h 334"/>
                <a:gd name="T12" fmla="*/ 405984 w 238"/>
                <a:gd name="T13" fmla="*/ 13550 h 334"/>
                <a:gd name="T14" fmla="*/ 288155 w 238"/>
                <a:gd name="T15" fmla="*/ 141590 h 334"/>
                <a:gd name="T16" fmla="*/ 209617 w 238"/>
                <a:gd name="T17" fmla="*/ 0 h 334"/>
                <a:gd name="T18" fmla="*/ 269748 w 238"/>
                <a:gd name="T19" fmla="*/ 194937 h 334"/>
                <a:gd name="T20" fmla="*/ 271866 w 238"/>
                <a:gd name="T21" fmla="*/ 203694 h 334"/>
                <a:gd name="T22" fmla="*/ 50311 w 238"/>
                <a:gd name="T23" fmla="*/ 64145 h 334"/>
                <a:gd name="T24" fmla="*/ 248458 w 238"/>
                <a:gd name="T25" fmla="*/ 267617 h 334"/>
                <a:gd name="T26" fmla="*/ 0 w 238"/>
                <a:gd name="T27" fmla="*/ 232020 h 334"/>
                <a:gd name="T28" fmla="*/ 253422 w 238"/>
                <a:gd name="T29" fmla="*/ 323018 h 334"/>
                <a:gd name="T30" fmla="*/ 244416 w 238"/>
                <a:gd name="T31" fmla="*/ 765115 h 334"/>
                <a:gd name="T32" fmla="*/ 298887 w 238"/>
                <a:gd name="T33" fmla="*/ 765115 h 334"/>
                <a:gd name="T34" fmla="*/ 313117 w 238"/>
                <a:gd name="T35" fmla="*/ 314057 h 3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4" name="フリーフォーム 36">
              <a:extLst>
                <a:ext uri="{FF2B5EF4-FFF2-40B4-BE49-F238E27FC236}">
                  <a16:creationId xmlns:a16="http://schemas.microsoft.com/office/drawing/2014/main" id="{045470BE-501A-4184-9C28-6F0D7656BC83}"/>
                </a:ext>
              </a:extLst>
            </p:cNvPr>
            <p:cNvSpPr>
              <a:spLocks/>
            </p:cNvSpPr>
            <p:nvPr/>
          </p:nvSpPr>
          <p:spPr bwMode="auto">
            <a:xfrm>
              <a:off x="3553" y="1620"/>
              <a:ext cx="596" cy="192"/>
            </a:xfrm>
            <a:custGeom>
              <a:avLst/>
              <a:gdLst>
                <a:gd name="T0" fmla="*/ 340550 w 252"/>
                <a:gd name="T1" fmla="*/ 39877 h 81"/>
                <a:gd name="T2" fmla="*/ 391546 w 252"/>
                <a:gd name="T3" fmla="*/ 177358 h 81"/>
                <a:gd name="T4" fmla="*/ 502076 w 252"/>
                <a:gd name="T5" fmla="*/ 80751 h 81"/>
                <a:gd name="T6" fmla="*/ 532718 w 252"/>
                <a:gd name="T7" fmla="*/ 186259 h 81"/>
                <a:gd name="T8" fmla="*/ 539385 w 252"/>
                <a:gd name="T9" fmla="*/ 72732 h 81"/>
                <a:gd name="T10" fmla="*/ 398705 w 252"/>
                <a:gd name="T11" fmla="*/ 141720 h 81"/>
                <a:gd name="T12" fmla="*/ 326275 w 252"/>
                <a:gd name="T13" fmla="*/ 8894 h 81"/>
                <a:gd name="T14" fmla="*/ 266171 w 252"/>
                <a:gd name="T15" fmla="*/ 75740 h 81"/>
                <a:gd name="T16" fmla="*/ 196548 w 252"/>
                <a:gd name="T17" fmla="*/ 4928 h 81"/>
                <a:gd name="T18" fmla="*/ 113455 w 252"/>
                <a:gd name="T19" fmla="*/ 151310 h 81"/>
                <a:gd name="T20" fmla="*/ 0 w 252"/>
                <a:gd name="T21" fmla="*/ 118452 h 81"/>
                <a:gd name="T22" fmla="*/ 129133 w 252"/>
                <a:gd name="T23" fmla="*/ 182500 h 81"/>
                <a:gd name="T24" fmla="*/ 190036 w 252"/>
                <a:gd name="T25" fmla="*/ 26048 h 81"/>
                <a:gd name="T26" fmla="*/ 264482 w 252"/>
                <a:gd name="T27" fmla="*/ 108570 h 81"/>
                <a:gd name="T28" fmla="*/ 340550 w 252"/>
                <a:gd name="T29" fmla="*/ 39877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5" name="フリーフォーム 37">
              <a:extLst>
                <a:ext uri="{FF2B5EF4-FFF2-40B4-BE49-F238E27FC236}">
                  <a16:creationId xmlns:a16="http://schemas.microsoft.com/office/drawing/2014/main" id="{4F5965A1-87E2-4A8F-9B43-19B9EFCC30E5}"/>
                </a:ext>
              </a:extLst>
            </p:cNvPr>
            <p:cNvSpPr>
              <a:spLocks/>
            </p:cNvSpPr>
            <p:nvPr/>
          </p:nvSpPr>
          <p:spPr bwMode="auto">
            <a:xfrm>
              <a:off x="3407" y="1788"/>
              <a:ext cx="305" cy="661"/>
            </a:xfrm>
            <a:custGeom>
              <a:avLst/>
              <a:gdLst>
                <a:gd name="T0" fmla="*/ 212781 w 129"/>
                <a:gd name="T1" fmla="*/ 585542 h 280"/>
                <a:gd name="T2" fmla="*/ 205246 w 129"/>
                <a:gd name="T3" fmla="*/ 500563 h 280"/>
                <a:gd name="T4" fmla="*/ 115252 w 129"/>
                <a:gd name="T5" fmla="*/ 532459 h 280"/>
                <a:gd name="T6" fmla="*/ 147462 w 129"/>
                <a:gd name="T7" fmla="*/ 423352 h 280"/>
                <a:gd name="T8" fmla="*/ 69372 w 129"/>
                <a:gd name="T9" fmla="*/ 418880 h 280"/>
                <a:gd name="T10" fmla="*/ 103596 w 129"/>
                <a:gd name="T11" fmla="*/ 332667 h 280"/>
                <a:gd name="T12" fmla="*/ 25128 w 129"/>
                <a:gd name="T13" fmla="*/ 302724 h 280"/>
                <a:gd name="T14" fmla="*/ 110242 w 129"/>
                <a:gd name="T15" fmla="*/ 237469 h 280"/>
                <a:gd name="T16" fmla="*/ 37248 w 129"/>
                <a:gd name="T17" fmla="*/ 187117 h 280"/>
                <a:gd name="T18" fmla="*/ 103596 w 129"/>
                <a:gd name="T19" fmla="*/ 145387 h 280"/>
                <a:gd name="T20" fmla="*/ 64431 w 129"/>
                <a:gd name="T21" fmla="*/ 80134 h 280"/>
                <a:gd name="T22" fmla="*/ 108152 w 129"/>
                <a:gd name="T23" fmla="*/ 33945 h 280"/>
                <a:gd name="T24" fmla="*/ 165937 w 129"/>
                <a:gd name="T25" fmla="*/ 18324 h 280"/>
                <a:gd name="T26" fmla="*/ 52904 w 129"/>
                <a:gd name="T27" fmla="*/ 56744 h 280"/>
                <a:gd name="T28" fmla="*/ 80901 w 129"/>
                <a:gd name="T29" fmla="*/ 140918 h 280"/>
                <a:gd name="T30" fmla="*/ 18532 w 129"/>
                <a:gd name="T31" fmla="*/ 190791 h 280"/>
                <a:gd name="T32" fmla="*/ 78087 w 129"/>
                <a:gd name="T33" fmla="*/ 241076 h 280"/>
                <a:gd name="T34" fmla="*/ 2062 w 129"/>
                <a:gd name="T35" fmla="*/ 319159 h 280"/>
                <a:gd name="T36" fmla="*/ 78087 w 129"/>
                <a:gd name="T37" fmla="*/ 351048 h 280"/>
                <a:gd name="T38" fmla="*/ 50848 w 129"/>
                <a:gd name="T39" fmla="*/ 425457 h 280"/>
                <a:gd name="T40" fmla="*/ 122284 w 129"/>
                <a:gd name="T41" fmla="*/ 433104 h 280"/>
                <a:gd name="T42" fmla="*/ 94500 w 129"/>
                <a:gd name="T43" fmla="*/ 539324 h 280"/>
                <a:gd name="T44" fmla="*/ 184624 w 129"/>
                <a:gd name="T45" fmla="*/ 525837 h 280"/>
                <a:gd name="T46" fmla="*/ 230436 w 129"/>
                <a:gd name="T47" fmla="*/ 620995 h 280"/>
                <a:gd name="T48" fmla="*/ 297841 w 129"/>
                <a:gd name="T49" fmla="*/ 567178 h 280"/>
                <a:gd name="T50" fmla="*/ 212781 w 129"/>
                <a:gd name="T51" fmla="*/ 585542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6" name="フリーフォーム 38">
              <a:extLst>
                <a:ext uri="{FF2B5EF4-FFF2-40B4-BE49-F238E27FC236}">
                  <a16:creationId xmlns:a16="http://schemas.microsoft.com/office/drawing/2014/main" id="{603987FB-5067-49B9-891E-06054942B554}"/>
                </a:ext>
              </a:extLst>
            </p:cNvPr>
            <p:cNvSpPr>
              <a:spLocks/>
            </p:cNvSpPr>
            <p:nvPr/>
          </p:nvSpPr>
          <p:spPr bwMode="auto">
            <a:xfrm>
              <a:off x="3884" y="1779"/>
              <a:ext cx="392" cy="666"/>
            </a:xfrm>
            <a:custGeom>
              <a:avLst/>
              <a:gdLst>
                <a:gd name="T0" fmla="*/ 372327 w 166"/>
                <a:gd name="T1" fmla="*/ 256500 h 282"/>
                <a:gd name="T2" fmla="*/ 315253 w 166"/>
                <a:gd name="T3" fmla="*/ 189645 h 282"/>
                <a:gd name="T4" fmla="*/ 353719 w 166"/>
                <a:gd name="T5" fmla="*/ 127917 h 282"/>
                <a:gd name="T6" fmla="*/ 298935 w 166"/>
                <a:gd name="T7" fmla="*/ 83961 h 282"/>
                <a:gd name="T8" fmla="*/ 310407 w 166"/>
                <a:gd name="T9" fmla="*/ 29835 h 282"/>
                <a:gd name="T10" fmla="*/ 260090 w 166"/>
                <a:gd name="T11" fmla="*/ 24977 h 282"/>
                <a:gd name="T12" fmla="*/ 267082 w 166"/>
                <a:gd name="T13" fmla="*/ 31942 h 282"/>
                <a:gd name="T14" fmla="*/ 298935 w 166"/>
                <a:gd name="T15" fmla="*/ 38519 h 282"/>
                <a:gd name="T16" fmla="*/ 278471 w 166"/>
                <a:gd name="T17" fmla="*/ 95935 h 282"/>
                <a:gd name="T18" fmla="*/ 333821 w 166"/>
                <a:gd name="T19" fmla="*/ 130633 h 282"/>
                <a:gd name="T20" fmla="*/ 276391 w 166"/>
                <a:gd name="T21" fmla="*/ 196248 h 282"/>
                <a:gd name="T22" fmla="*/ 352162 w 166"/>
                <a:gd name="T23" fmla="*/ 248845 h 282"/>
                <a:gd name="T24" fmla="*/ 267082 w 166"/>
                <a:gd name="T25" fmla="*/ 352451 h 282"/>
                <a:gd name="T26" fmla="*/ 317305 w 166"/>
                <a:gd name="T27" fmla="*/ 416288 h 282"/>
                <a:gd name="T28" fmla="*/ 200976 w 166"/>
                <a:gd name="T29" fmla="*/ 447885 h 282"/>
                <a:gd name="T30" fmla="*/ 239970 w 166"/>
                <a:gd name="T31" fmla="*/ 538922 h 282"/>
                <a:gd name="T32" fmla="*/ 181012 w 166"/>
                <a:gd name="T33" fmla="*/ 513935 h 282"/>
                <a:gd name="T34" fmla="*/ 159709 w 166"/>
                <a:gd name="T35" fmla="*/ 580799 h 282"/>
                <a:gd name="T36" fmla="*/ 82407 w 166"/>
                <a:gd name="T37" fmla="*/ 520902 h 282"/>
                <a:gd name="T38" fmla="*/ 56901 w 166"/>
                <a:gd name="T39" fmla="*/ 619302 h 282"/>
                <a:gd name="T40" fmla="*/ 0 w 166"/>
                <a:gd name="T41" fmla="*/ 569125 h 282"/>
                <a:gd name="T42" fmla="*/ 55296 w 166"/>
                <a:gd name="T43" fmla="*/ 635978 h 282"/>
                <a:gd name="T44" fmla="*/ 95903 w 166"/>
                <a:gd name="T45" fmla="*/ 550735 h 282"/>
                <a:gd name="T46" fmla="*/ 169044 w 166"/>
                <a:gd name="T47" fmla="*/ 605777 h 282"/>
                <a:gd name="T48" fmla="*/ 198208 w 166"/>
                <a:gd name="T49" fmla="*/ 550735 h 282"/>
                <a:gd name="T50" fmla="*/ 262895 w 166"/>
                <a:gd name="T51" fmla="*/ 548682 h 282"/>
                <a:gd name="T52" fmla="*/ 226470 w 166"/>
                <a:gd name="T53" fmla="*/ 466408 h 282"/>
                <a:gd name="T54" fmla="*/ 340235 w 166"/>
                <a:gd name="T55" fmla="*/ 424965 h 282"/>
                <a:gd name="T56" fmla="*/ 298935 w 166"/>
                <a:gd name="T57" fmla="*/ 352451 h 282"/>
                <a:gd name="T58" fmla="*/ 372327 w 166"/>
                <a:gd name="T59" fmla="*/ 256500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87" name="グループ 43">
            <a:extLst>
              <a:ext uri="{FF2B5EF4-FFF2-40B4-BE49-F238E27FC236}">
                <a16:creationId xmlns:a16="http://schemas.microsoft.com/office/drawing/2014/main" id="{282621D7-24B7-42B2-8A9B-85945C810478}"/>
              </a:ext>
            </a:extLst>
          </p:cNvPr>
          <p:cNvGrpSpPr>
            <a:grpSpLocks noChangeAspect="1"/>
          </p:cNvGrpSpPr>
          <p:nvPr/>
        </p:nvGrpSpPr>
        <p:grpSpPr bwMode="auto">
          <a:xfrm>
            <a:off x="1168400" y="5011738"/>
            <a:ext cx="1497013" cy="1857375"/>
            <a:chOff x="3367" y="1523"/>
            <a:chExt cx="943" cy="1170"/>
          </a:xfrm>
        </p:grpSpPr>
        <p:sp>
          <p:nvSpPr>
            <p:cNvPr id="88" name="フリーフォーム 44">
              <a:extLst>
                <a:ext uri="{FF2B5EF4-FFF2-40B4-BE49-F238E27FC236}">
                  <a16:creationId xmlns:a16="http://schemas.microsoft.com/office/drawing/2014/main" id="{5D1A6D6E-B83B-4425-AD9B-27909ABF5E6C}"/>
                </a:ext>
              </a:extLst>
            </p:cNvPr>
            <p:cNvSpPr>
              <a:spLocks/>
            </p:cNvSpPr>
            <p:nvPr/>
          </p:nvSpPr>
          <p:spPr bwMode="auto">
            <a:xfrm>
              <a:off x="3757" y="2208"/>
              <a:ext cx="236" cy="88"/>
            </a:xfrm>
            <a:custGeom>
              <a:avLst/>
              <a:gdLst>
                <a:gd name="T0" fmla="*/ 0 w 100"/>
                <a:gd name="T1" fmla="*/ 29692 h 37"/>
                <a:gd name="T2" fmla="*/ 222206 w 100"/>
                <a:gd name="T3" fmla="*/ 89953 h 37"/>
                <a:gd name="T4" fmla="*/ 227162 w 100"/>
                <a:gd name="T5" fmla="*/ 60290 h 37"/>
                <a:gd name="T6" fmla="*/ 8621 w 100"/>
                <a:gd name="T7" fmla="*/ 0 h 37"/>
                <a:gd name="T8" fmla="*/ 0 w 100"/>
                <a:gd name="T9" fmla="*/ 2969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9" name="フリーフォーム 45">
              <a:extLst>
                <a:ext uri="{FF2B5EF4-FFF2-40B4-BE49-F238E27FC236}">
                  <a16:creationId xmlns:a16="http://schemas.microsoft.com/office/drawing/2014/main" id="{A7470154-4FC4-4C52-9B1F-E834518388AD}"/>
                </a:ext>
              </a:extLst>
            </p:cNvPr>
            <p:cNvSpPr>
              <a:spLocks/>
            </p:cNvSpPr>
            <p:nvPr/>
          </p:nvSpPr>
          <p:spPr bwMode="auto">
            <a:xfrm>
              <a:off x="3367" y="1523"/>
              <a:ext cx="943" cy="922"/>
            </a:xfrm>
            <a:custGeom>
              <a:avLst/>
              <a:gdLst>
                <a:gd name="T0" fmla="*/ 487633 w 399"/>
                <a:gd name="T1" fmla="*/ 887709 h 390"/>
                <a:gd name="T2" fmla="*/ 846797 w 399"/>
                <a:gd name="T3" fmla="*/ 456520 h 390"/>
                <a:gd name="T4" fmla="*/ 142894 w 399"/>
                <a:gd name="T5" fmla="*/ 270295 h 390"/>
                <a:gd name="T6" fmla="*/ 487633 w 399"/>
                <a:gd name="T7" fmla="*/ 887709 h 3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0" name="フリーフォーム 46">
              <a:extLst>
                <a:ext uri="{FF2B5EF4-FFF2-40B4-BE49-F238E27FC236}">
                  <a16:creationId xmlns:a16="http://schemas.microsoft.com/office/drawing/2014/main" id="{A280ACC8-C200-4442-A347-EB9B7EB4E2FF}"/>
                </a:ext>
              </a:extLst>
            </p:cNvPr>
            <p:cNvSpPr>
              <a:spLocks/>
            </p:cNvSpPr>
            <p:nvPr/>
          </p:nvSpPr>
          <p:spPr bwMode="auto">
            <a:xfrm>
              <a:off x="3571" y="1904"/>
              <a:ext cx="564" cy="789"/>
            </a:xfrm>
            <a:custGeom>
              <a:avLst/>
              <a:gdLst>
                <a:gd name="T0" fmla="*/ 308968 w 239"/>
                <a:gd name="T1" fmla="*/ 314057 h 334"/>
                <a:gd name="T2" fmla="*/ 540376 w 239"/>
                <a:gd name="T3" fmla="*/ 277556 h 334"/>
                <a:gd name="T4" fmla="*/ 308968 w 239"/>
                <a:gd name="T5" fmla="*/ 260642 h 334"/>
                <a:gd name="T6" fmla="*/ 542424 w 239"/>
                <a:gd name="T7" fmla="*/ 123873 h 334"/>
                <a:gd name="T8" fmla="*/ 302018 w 239"/>
                <a:gd name="T9" fmla="*/ 192225 h 334"/>
                <a:gd name="T10" fmla="*/ 302018 w 239"/>
                <a:gd name="T11" fmla="*/ 192225 h 334"/>
                <a:gd name="T12" fmla="*/ 403956 w 239"/>
                <a:gd name="T13" fmla="*/ 13550 h 334"/>
                <a:gd name="T14" fmla="*/ 288558 w 239"/>
                <a:gd name="T15" fmla="*/ 141590 h 334"/>
                <a:gd name="T16" fmla="*/ 208647 w 239"/>
                <a:gd name="T17" fmla="*/ 0 h 334"/>
                <a:gd name="T18" fmla="*/ 270265 w 239"/>
                <a:gd name="T19" fmla="*/ 194937 h 334"/>
                <a:gd name="T20" fmla="*/ 270265 w 239"/>
                <a:gd name="T21" fmla="*/ 203694 h 334"/>
                <a:gd name="T22" fmla="*/ 48004 w 239"/>
                <a:gd name="T23" fmla="*/ 64145 h 334"/>
                <a:gd name="T24" fmla="*/ 245390 w 239"/>
                <a:gd name="T25" fmla="*/ 267617 h 334"/>
                <a:gd name="T26" fmla="*/ 0 w 239"/>
                <a:gd name="T27" fmla="*/ 232020 h 334"/>
                <a:gd name="T28" fmla="*/ 250201 w 239"/>
                <a:gd name="T29" fmla="*/ 323018 h 334"/>
                <a:gd name="T30" fmla="*/ 240394 w 239"/>
                <a:gd name="T31" fmla="*/ 765115 h 334"/>
                <a:gd name="T32" fmla="*/ 295142 w 239"/>
                <a:gd name="T33" fmla="*/ 765115 h 334"/>
                <a:gd name="T34" fmla="*/ 308968 w 239"/>
                <a:gd name="T35" fmla="*/ 314057 h 3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1" name="フリーフォーム 47">
              <a:extLst>
                <a:ext uri="{FF2B5EF4-FFF2-40B4-BE49-F238E27FC236}">
                  <a16:creationId xmlns:a16="http://schemas.microsoft.com/office/drawing/2014/main" id="{2450E439-93C7-487A-8F24-80AEDF200DD3}"/>
                </a:ext>
              </a:extLst>
            </p:cNvPr>
            <p:cNvSpPr>
              <a:spLocks/>
            </p:cNvSpPr>
            <p:nvPr/>
          </p:nvSpPr>
          <p:spPr bwMode="auto">
            <a:xfrm>
              <a:off x="3528" y="1620"/>
              <a:ext cx="593" cy="192"/>
            </a:xfrm>
            <a:custGeom>
              <a:avLst/>
              <a:gdLst>
                <a:gd name="T0" fmla="*/ 449501 w 251"/>
                <a:gd name="T1" fmla="*/ 182500 h 81"/>
                <a:gd name="T2" fmla="*/ 575583 w 251"/>
                <a:gd name="T3" fmla="*/ 118452 h 81"/>
                <a:gd name="T4" fmla="*/ 465855 w 251"/>
                <a:gd name="T5" fmla="*/ 151310 h 81"/>
                <a:gd name="T6" fmla="*/ 385322 w 251"/>
                <a:gd name="T7" fmla="*/ 4928 h 81"/>
                <a:gd name="T8" fmla="*/ 311422 w 251"/>
                <a:gd name="T9" fmla="*/ 75740 h 81"/>
                <a:gd name="T10" fmla="*/ 254215 w 251"/>
                <a:gd name="T11" fmla="*/ 8894 h 81"/>
                <a:gd name="T12" fmla="*/ 181571 w 251"/>
                <a:gd name="T13" fmla="*/ 141720 h 81"/>
                <a:gd name="T14" fmla="*/ 43492 w 251"/>
                <a:gd name="T15" fmla="*/ 72732 h 81"/>
                <a:gd name="T16" fmla="*/ 50625 w 251"/>
                <a:gd name="T17" fmla="*/ 186259 h 81"/>
                <a:gd name="T18" fmla="*/ 77735 w 251"/>
                <a:gd name="T19" fmla="*/ 80751 h 81"/>
                <a:gd name="T20" fmla="*/ 190261 w 251"/>
                <a:gd name="T21" fmla="*/ 177358 h 81"/>
                <a:gd name="T22" fmla="*/ 242757 w 251"/>
                <a:gd name="T23" fmla="*/ 39877 h 81"/>
                <a:gd name="T24" fmla="*/ 316289 w 251"/>
                <a:gd name="T25" fmla="*/ 108570 h 81"/>
                <a:gd name="T26" fmla="*/ 391954 w 251"/>
                <a:gd name="T27" fmla="*/ 26048 h 81"/>
                <a:gd name="T28" fmla="*/ 449501 w 251"/>
                <a:gd name="T29" fmla="*/ 182500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 name="フリーフォーム 48">
              <a:extLst>
                <a:ext uri="{FF2B5EF4-FFF2-40B4-BE49-F238E27FC236}">
                  <a16:creationId xmlns:a16="http://schemas.microsoft.com/office/drawing/2014/main" id="{3DEC82EB-08E8-4BBE-BD00-AD874D744D11}"/>
                </a:ext>
              </a:extLst>
            </p:cNvPr>
            <p:cNvSpPr>
              <a:spLocks/>
            </p:cNvSpPr>
            <p:nvPr/>
          </p:nvSpPr>
          <p:spPr bwMode="auto">
            <a:xfrm>
              <a:off x="3965" y="1788"/>
              <a:ext cx="307" cy="661"/>
            </a:xfrm>
            <a:custGeom>
              <a:avLst/>
              <a:gdLst>
                <a:gd name="T0" fmla="*/ 216683 w 130"/>
                <a:gd name="T1" fmla="*/ 241076 h 280"/>
                <a:gd name="T2" fmla="*/ 278569 w 130"/>
                <a:gd name="T3" fmla="*/ 190791 h 280"/>
                <a:gd name="T4" fmla="*/ 214536 w 130"/>
                <a:gd name="T5" fmla="*/ 140918 h 280"/>
                <a:gd name="T6" fmla="*/ 244580 w 130"/>
                <a:gd name="T7" fmla="*/ 56744 h 280"/>
                <a:gd name="T8" fmla="*/ 127799 w 130"/>
                <a:gd name="T9" fmla="*/ 18324 h 280"/>
                <a:gd name="T10" fmla="*/ 184712 w 130"/>
                <a:gd name="T11" fmla="*/ 33945 h 280"/>
                <a:gd name="T12" fmla="*/ 231055 w 130"/>
                <a:gd name="T13" fmla="*/ 80134 h 280"/>
                <a:gd name="T14" fmla="*/ 189568 w 130"/>
                <a:gd name="T15" fmla="*/ 145387 h 280"/>
                <a:gd name="T16" fmla="*/ 258449 w 130"/>
                <a:gd name="T17" fmla="*/ 187117 h 280"/>
                <a:gd name="T18" fmla="*/ 182653 w 130"/>
                <a:gd name="T19" fmla="*/ 237469 h 280"/>
                <a:gd name="T20" fmla="*/ 271983 w 130"/>
                <a:gd name="T21" fmla="*/ 302724 h 280"/>
                <a:gd name="T22" fmla="*/ 191717 w 130"/>
                <a:gd name="T23" fmla="*/ 332667 h 280"/>
                <a:gd name="T24" fmla="*/ 226509 w 130"/>
                <a:gd name="T25" fmla="*/ 418880 h 280"/>
                <a:gd name="T26" fmla="*/ 149164 w 130"/>
                <a:gd name="T27" fmla="*/ 423352 h 280"/>
                <a:gd name="T28" fmla="*/ 181047 w 130"/>
                <a:gd name="T29" fmla="*/ 532459 h 280"/>
                <a:gd name="T30" fmla="*/ 93864 w 130"/>
                <a:gd name="T31" fmla="*/ 500563 h 280"/>
                <a:gd name="T32" fmla="*/ 83943 w 130"/>
                <a:gd name="T33" fmla="*/ 585542 h 280"/>
                <a:gd name="T34" fmla="*/ 0 w 130"/>
                <a:gd name="T35" fmla="*/ 567178 h 280"/>
                <a:gd name="T36" fmla="*/ 65873 w 130"/>
                <a:gd name="T37" fmla="*/ 620995 h 280"/>
                <a:gd name="T38" fmla="*/ 112206 w 130"/>
                <a:gd name="T39" fmla="*/ 525837 h 280"/>
                <a:gd name="T40" fmla="*/ 203092 w 130"/>
                <a:gd name="T41" fmla="*/ 539324 h 280"/>
                <a:gd name="T42" fmla="*/ 173261 w 130"/>
                <a:gd name="T43" fmla="*/ 433104 h 280"/>
                <a:gd name="T44" fmla="*/ 244580 w 130"/>
                <a:gd name="T45" fmla="*/ 425457 h 280"/>
                <a:gd name="T46" fmla="*/ 216683 w 130"/>
                <a:gd name="T47" fmla="*/ 351048 h 280"/>
                <a:gd name="T48" fmla="*/ 292111 w 130"/>
                <a:gd name="T49" fmla="*/ 319159 h 280"/>
                <a:gd name="T50" fmla="*/ 216683 w 130"/>
                <a:gd name="T51" fmla="*/ 241076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3" name="フリーフォーム 49">
              <a:extLst>
                <a:ext uri="{FF2B5EF4-FFF2-40B4-BE49-F238E27FC236}">
                  <a16:creationId xmlns:a16="http://schemas.microsoft.com/office/drawing/2014/main" id="{896A8961-4ED0-4413-B582-8F001828A3BB}"/>
                </a:ext>
              </a:extLst>
            </p:cNvPr>
            <p:cNvSpPr>
              <a:spLocks/>
            </p:cNvSpPr>
            <p:nvPr/>
          </p:nvSpPr>
          <p:spPr bwMode="auto">
            <a:xfrm>
              <a:off x="3403" y="1779"/>
              <a:ext cx="389" cy="666"/>
            </a:xfrm>
            <a:custGeom>
              <a:avLst/>
              <a:gdLst>
                <a:gd name="T0" fmla="*/ 316964 w 165"/>
                <a:gd name="T1" fmla="*/ 619302 h 282"/>
                <a:gd name="T2" fmla="*/ 291915 w 165"/>
                <a:gd name="T3" fmla="*/ 520902 h 282"/>
                <a:gd name="T4" fmla="*/ 215796 w 165"/>
                <a:gd name="T5" fmla="*/ 580799 h 282"/>
                <a:gd name="T6" fmla="*/ 195547 w 165"/>
                <a:gd name="T7" fmla="*/ 513935 h 282"/>
                <a:gd name="T8" fmla="*/ 134445 w 165"/>
                <a:gd name="T9" fmla="*/ 538922 h 282"/>
                <a:gd name="T10" fmla="*/ 177700 w 165"/>
                <a:gd name="T11" fmla="*/ 447885 h 282"/>
                <a:gd name="T12" fmla="*/ 61101 w 165"/>
                <a:gd name="T13" fmla="*/ 416288 h 282"/>
                <a:gd name="T14" fmla="*/ 110568 w 165"/>
                <a:gd name="T15" fmla="*/ 352451 h 282"/>
                <a:gd name="T16" fmla="*/ 26813 w 165"/>
                <a:gd name="T17" fmla="*/ 248845 h 282"/>
                <a:gd name="T18" fmla="*/ 101175 w 165"/>
                <a:gd name="T19" fmla="*/ 196248 h 282"/>
                <a:gd name="T20" fmla="*/ 42915 w 165"/>
                <a:gd name="T21" fmla="*/ 130633 h 282"/>
                <a:gd name="T22" fmla="*/ 99263 w 165"/>
                <a:gd name="T23" fmla="*/ 95935 h 282"/>
                <a:gd name="T24" fmla="*/ 79304 w 165"/>
                <a:gd name="T25" fmla="*/ 38519 h 282"/>
                <a:gd name="T26" fmla="*/ 110568 w 165"/>
                <a:gd name="T27" fmla="*/ 31942 h 282"/>
                <a:gd name="T28" fmla="*/ 114555 w 165"/>
                <a:gd name="T29" fmla="*/ 24977 h 282"/>
                <a:gd name="T30" fmla="*/ 64746 w 165"/>
                <a:gd name="T31" fmla="*/ 29835 h 282"/>
                <a:gd name="T32" fmla="*/ 79304 w 165"/>
                <a:gd name="T33" fmla="*/ 83961 h 282"/>
                <a:gd name="T34" fmla="*/ 24689 w 165"/>
                <a:gd name="T35" fmla="*/ 127917 h 282"/>
                <a:gd name="T36" fmla="*/ 61101 w 165"/>
                <a:gd name="T37" fmla="*/ 189645 h 282"/>
                <a:gd name="T38" fmla="*/ 6853 w 165"/>
                <a:gd name="T39" fmla="*/ 256500 h 282"/>
                <a:gd name="T40" fmla="*/ 79304 w 165"/>
                <a:gd name="T41" fmla="*/ 352451 h 282"/>
                <a:gd name="T42" fmla="*/ 38089 w 165"/>
                <a:gd name="T43" fmla="*/ 424965 h 282"/>
                <a:gd name="T44" fmla="*/ 150604 w 165"/>
                <a:gd name="T45" fmla="*/ 466408 h 282"/>
                <a:gd name="T46" fmla="*/ 112459 w 165"/>
                <a:gd name="T47" fmla="*/ 548682 h 282"/>
                <a:gd name="T48" fmla="*/ 177700 w 165"/>
                <a:gd name="T49" fmla="*/ 550735 h 282"/>
                <a:gd name="T50" fmla="*/ 207285 w 165"/>
                <a:gd name="T51" fmla="*/ 605777 h 282"/>
                <a:gd name="T52" fmla="*/ 278507 w 165"/>
                <a:gd name="T53" fmla="*/ 550735 h 282"/>
                <a:gd name="T54" fmla="*/ 319744 w 165"/>
                <a:gd name="T55" fmla="*/ 635978 h 282"/>
                <a:gd name="T56" fmla="*/ 371240 w 165"/>
                <a:gd name="T57" fmla="*/ 569125 h 282"/>
                <a:gd name="T58" fmla="*/ 316964 w 165"/>
                <a:gd name="T59" fmla="*/ 619302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94" name="グループ 93">
            <a:extLst>
              <a:ext uri="{FF2B5EF4-FFF2-40B4-BE49-F238E27FC236}">
                <a16:creationId xmlns:a16="http://schemas.microsoft.com/office/drawing/2014/main" id="{E41012AB-0D48-49E2-A212-D57E5359A565}"/>
              </a:ext>
            </a:extLst>
          </p:cNvPr>
          <p:cNvGrpSpPr>
            <a:grpSpLocks/>
          </p:cNvGrpSpPr>
          <p:nvPr/>
        </p:nvGrpSpPr>
        <p:grpSpPr bwMode="auto">
          <a:xfrm>
            <a:off x="-22225" y="4349750"/>
            <a:ext cx="1697038" cy="2519363"/>
            <a:chOff x="-3496" y="4350236"/>
            <a:chExt cx="1696783" cy="2518186"/>
          </a:xfrm>
        </p:grpSpPr>
        <p:sp>
          <p:nvSpPr>
            <p:cNvPr id="95" name="フリーフォーム 34">
              <a:extLst>
                <a:ext uri="{FF2B5EF4-FFF2-40B4-BE49-F238E27FC236}">
                  <a16:creationId xmlns:a16="http://schemas.microsoft.com/office/drawing/2014/main" id="{DC064B47-47CE-4A1B-A5C6-9FA0675B31DD}"/>
                </a:ext>
              </a:extLst>
            </p:cNvPr>
            <p:cNvSpPr>
              <a:spLocks/>
            </p:cNvSpPr>
            <p:nvPr/>
          </p:nvSpPr>
          <p:spPr bwMode="auto">
            <a:xfrm>
              <a:off x="-1588" y="4440962"/>
              <a:ext cx="1615212" cy="1820141"/>
            </a:xfrm>
            <a:custGeom>
              <a:avLst/>
              <a:gdLst>
                <a:gd name="T0" fmla="*/ 734626 w 1615212"/>
                <a:gd name="T1" fmla="*/ 2038 h 1820141"/>
                <a:gd name="T2" fmla="*/ 1589496 w 1615212"/>
                <a:gd name="T3" fmla="*/ 780177 h 1820141"/>
                <a:gd name="T4" fmla="*/ 724226 w 1615212"/>
                <a:gd name="T5" fmla="*/ 1817696 h 1820141"/>
                <a:gd name="T6" fmla="*/ 0 w 1615212"/>
                <a:gd name="T7" fmla="*/ 1572499 h 1820141"/>
                <a:gd name="T8" fmla="*/ 0 w 1615212"/>
                <a:gd name="T9" fmla="*/ 211270 h 1820141"/>
                <a:gd name="T10" fmla="*/ 734626 w 1615212"/>
                <a:gd name="T11" fmla="*/ 2038 h 1820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 name="フリーフォーム 35">
              <a:extLst>
                <a:ext uri="{FF2B5EF4-FFF2-40B4-BE49-F238E27FC236}">
                  <a16:creationId xmlns:a16="http://schemas.microsoft.com/office/drawing/2014/main" id="{960445B6-5DED-4F58-9089-C6248557B19A}"/>
                </a:ext>
              </a:extLst>
            </p:cNvPr>
            <p:cNvSpPr>
              <a:spLocks/>
            </p:cNvSpPr>
            <p:nvPr/>
          </p:nvSpPr>
          <p:spPr bwMode="auto">
            <a:xfrm>
              <a:off x="24666" y="5016746"/>
              <a:ext cx="1318938" cy="1851676"/>
            </a:xfrm>
            <a:custGeom>
              <a:avLst/>
              <a:gdLst>
                <a:gd name="T0" fmla="*/ 2147483646 w 238"/>
                <a:gd name="T1" fmla="*/ 2147483646 h 334"/>
                <a:gd name="T2" fmla="*/ 2147483646 w 238"/>
                <a:gd name="T3" fmla="*/ 2147483646 h 334"/>
                <a:gd name="T4" fmla="*/ 2147483646 w 238"/>
                <a:gd name="T5" fmla="*/ 2147483646 h 334"/>
                <a:gd name="T6" fmla="*/ 2147483646 w 238"/>
                <a:gd name="T7" fmla="*/ 2147483646 h 334"/>
                <a:gd name="T8" fmla="*/ 2147483646 w 238"/>
                <a:gd name="T9" fmla="*/ 2147483646 h 334"/>
                <a:gd name="T10" fmla="*/ 2147483646 w 238"/>
                <a:gd name="T11" fmla="*/ 2147483646 h 334"/>
                <a:gd name="T12" fmla="*/ 2147483646 w 238"/>
                <a:gd name="T13" fmla="*/ 2147483646 h 334"/>
                <a:gd name="T14" fmla="*/ 2147483646 w 238"/>
                <a:gd name="T15" fmla="*/ 2147483646 h 334"/>
                <a:gd name="T16" fmla="*/ 2147483646 w 238"/>
                <a:gd name="T17" fmla="*/ 0 h 334"/>
                <a:gd name="T18" fmla="*/ 2147483646 w 238"/>
                <a:gd name="T19" fmla="*/ 2147483646 h 334"/>
                <a:gd name="T20" fmla="*/ 2147483646 w 238"/>
                <a:gd name="T21" fmla="*/ 2147483646 h 334"/>
                <a:gd name="T22" fmla="*/ 2147483646 w 238"/>
                <a:gd name="T23" fmla="*/ 2147483646 h 334"/>
                <a:gd name="T24" fmla="*/ 2147483646 w 238"/>
                <a:gd name="T25" fmla="*/ 2147483646 h 334"/>
                <a:gd name="T26" fmla="*/ 0 w 238"/>
                <a:gd name="T27" fmla="*/ 2147483646 h 334"/>
                <a:gd name="T28" fmla="*/ 2147483646 w 238"/>
                <a:gd name="T29" fmla="*/ 2147483646 h 334"/>
                <a:gd name="T30" fmla="*/ 2147483646 w 238"/>
                <a:gd name="T31" fmla="*/ 2147483646 h 334"/>
                <a:gd name="T32" fmla="*/ 2147483646 w 238"/>
                <a:gd name="T33" fmla="*/ 2147483646 h 334"/>
                <a:gd name="T34" fmla="*/ 2147483646 w 238"/>
                <a:gd name="T35" fmla="*/ 2147483646 h 3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7" name="フリーフォーム 36">
              <a:extLst>
                <a:ext uri="{FF2B5EF4-FFF2-40B4-BE49-F238E27FC236}">
                  <a16:creationId xmlns:a16="http://schemas.microsoft.com/office/drawing/2014/main" id="{A7A0B828-9F0A-428F-8663-16CAF2EC832D}"/>
                </a:ext>
              </a:extLst>
            </p:cNvPr>
            <p:cNvSpPr>
              <a:spLocks/>
            </p:cNvSpPr>
            <p:nvPr/>
          </p:nvSpPr>
          <p:spPr bwMode="auto">
            <a:xfrm>
              <a:off x="-3496" y="4350236"/>
              <a:ext cx="1398732" cy="450598"/>
            </a:xfrm>
            <a:custGeom>
              <a:avLst/>
              <a:gdLst>
                <a:gd name="T0" fmla="*/ 2147483646 w 252"/>
                <a:gd name="T1" fmla="*/ 2147483646 h 81"/>
                <a:gd name="T2" fmla="*/ 2147483646 w 252"/>
                <a:gd name="T3" fmla="*/ 2147483646 h 81"/>
                <a:gd name="T4" fmla="*/ 2147483646 w 252"/>
                <a:gd name="T5" fmla="*/ 2147483646 h 81"/>
                <a:gd name="T6" fmla="*/ 2147483646 w 252"/>
                <a:gd name="T7" fmla="*/ 2147483646 h 81"/>
                <a:gd name="T8" fmla="*/ 2147483646 w 252"/>
                <a:gd name="T9" fmla="*/ 2147483646 h 81"/>
                <a:gd name="T10" fmla="*/ 2147483646 w 252"/>
                <a:gd name="T11" fmla="*/ 2147483646 h 81"/>
                <a:gd name="T12" fmla="*/ 2147483646 w 252"/>
                <a:gd name="T13" fmla="*/ 2147483646 h 81"/>
                <a:gd name="T14" fmla="*/ 2147483646 w 252"/>
                <a:gd name="T15" fmla="*/ 2147483646 h 81"/>
                <a:gd name="T16" fmla="*/ 2147483646 w 252"/>
                <a:gd name="T17" fmla="*/ 2147483646 h 81"/>
                <a:gd name="T18" fmla="*/ 2147483646 w 252"/>
                <a:gd name="T19" fmla="*/ 2147483646 h 81"/>
                <a:gd name="T20" fmla="*/ 0 w 252"/>
                <a:gd name="T21" fmla="*/ 2147483646 h 81"/>
                <a:gd name="T22" fmla="*/ 2147483646 w 252"/>
                <a:gd name="T23" fmla="*/ 2147483646 h 81"/>
                <a:gd name="T24" fmla="*/ 2147483646 w 252"/>
                <a:gd name="T25" fmla="*/ 2147483646 h 81"/>
                <a:gd name="T26" fmla="*/ 2147483646 w 252"/>
                <a:gd name="T27" fmla="*/ 2147483646 h 81"/>
                <a:gd name="T28" fmla="*/ 2147483646 w 252"/>
                <a:gd name="T29" fmla="*/ 2147483646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 name="フリーフォーム 38">
              <a:extLst>
                <a:ext uri="{FF2B5EF4-FFF2-40B4-BE49-F238E27FC236}">
                  <a16:creationId xmlns:a16="http://schemas.microsoft.com/office/drawing/2014/main" id="{83421166-495C-4BBA-9BEA-C6BE04698E65}"/>
                </a:ext>
              </a:extLst>
            </p:cNvPr>
            <p:cNvSpPr>
              <a:spLocks/>
            </p:cNvSpPr>
            <p:nvPr/>
          </p:nvSpPr>
          <p:spPr bwMode="auto">
            <a:xfrm>
              <a:off x="773316" y="4723387"/>
              <a:ext cx="919971" cy="1563012"/>
            </a:xfrm>
            <a:custGeom>
              <a:avLst/>
              <a:gdLst>
                <a:gd name="T0" fmla="*/ 2147483646 w 166"/>
                <a:gd name="T1" fmla="*/ 2147483646 h 282"/>
                <a:gd name="T2" fmla="*/ 2147483646 w 166"/>
                <a:gd name="T3" fmla="*/ 2147483646 h 282"/>
                <a:gd name="T4" fmla="*/ 2147483646 w 166"/>
                <a:gd name="T5" fmla="*/ 2147483646 h 282"/>
                <a:gd name="T6" fmla="*/ 2147483646 w 166"/>
                <a:gd name="T7" fmla="*/ 2147483646 h 282"/>
                <a:gd name="T8" fmla="*/ 2147483646 w 166"/>
                <a:gd name="T9" fmla="*/ 2147483646 h 282"/>
                <a:gd name="T10" fmla="*/ 2147483646 w 166"/>
                <a:gd name="T11" fmla="*/ 2147483646 h 282"/>
                <a:gd name="T12" fmla="*/ 2147483646 w 166"/>
                <a:gd name="T13" fmla="*/ 2147483646 h 282"/>
                <a:gd name="T14" fmla="*/ 2147483646 w 166"/>
                <a:gd name="T15" fmla="*/ 2147483646 h 282"/>
                <a:gd name="T16" fmla="*/ 2147483646 w 166"/>
                <a:gd name="T17" fmla="*/ 2147483646 h 282"/>
                <a:gd name="T18" fmla="*/ 2147483646 w 166"/>
                <a:gd name="T19" fmla="*/ 2147483646 h 282"/>
                <a:gd name="T20" fmla="*/ 2147483646 w 166"/>
                <a:gd name="T21" fmla="*/ 2147483646 h 282"/>
                <a:gd name="T22" fmla="*/ 2147483646 w 166"/>
                <a:gd name="T23" fmla="*/ 2147483646 h 282"/>
                <a:gd name="T24" fmla="*/ 2147483646 w 166"/>
                <a:gd name="T25" fmla="*/ 2147483646 h 282"/>
                <a:gd name="T26" fmla="*/ 2147483646 w 166"/>
                <a:gd name="T27" fmla="*/ 2147483646 h 282"/>
                <a:gd name="T28" fmla="*/ 2147483646 w 166"/>
                <a:gd name="T29" fmla="*/ 2147483646 h 282"/>
                <a:gd name="T30" fmla="*/ 2147483646 w 166"/>
                <a:gd name="T31" fmla="*/ 2147483646 h 282"/>
                <a:gd name="T32" fmla="*/ 2147483646 w 166"/>
                <a:gd name="T33" fmla="*/ 2147483646 h 282"/>
                <a:gd name="T34" fmla="*/ 2147483646 w 166"/>
                <a:gd name="T35" fmla="*/ 2147483646 h 282"/>
                <a:gd name="T36" fmla="*/ 2147483646 w 166"/>
                <a:gd name="T37" fmla="*/ 2147483646 h 282"/>
                <a:gd name="T38" fmla="*/ 2147483646 w 166"/>
                <a:gd name="T39" fmla="*/ 2147483646 h 282"/>
                <a:gd name="T40" fmla="*/ 0 w 166"/>
                <a:gd name="T41" fmla="*/ 2147483646 h 282"/>
                <a:gd name="T42" fmla="*/ 2147483646 w 166"/>
                <a:gd name="T43" fmla="*/ 2147483646 h 282"/>
                <a:gd name="T44" fmla="*/ 2147483646 w 166"/>
                <a:gd name="T45" fmla="*/ 2147483646 h 282"/>
                <a:gd name="T46" fmla="*/ 2147483646 w 166"/>
                <a:gd name="T47" fmla="*/ 2147483646 h 282"/>
                <a:gd name="T48" fmla="*/ 2147483646 w 166"/>
                <a:gd name="T49" fmla="*/ 2147483646 h 282"/>
                <a:gd name="T50" fmla="*/ 2147483646 w 166"/>
                <a:gd name="T51" fmla="*/ 2147483646 h 282"/>
                <a:gd name="T52" fmla="*/ 2147483646 w 166"/>
                <a:gd name="T53" fmla="*/ 2147483646 h 282"/>
                <a:gd name="T54" fmla="*/ 2147483646 w 166"/>
                <a:gd name="T55" fmla="*/ 2147483646 h 282"/>
                <a:gd name="T56" fmla="*/ 2147483646 w 166"/>
                <a:gd name="T57" fmla="*/ 2147483646 h 282"/>
                <a:gd name="T58" fmla="*/ 2147483646 w 166"/>
                <a:gd name="T59" fmla="*/ 2147483646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99" name="グループ 43">
            <a:extLst>
              <a:ext uri="{FF2B5EF4-FFF2-40B4-BE49-F238E27FC236}">
                <a16:creationId xmlns:a16="http://schemas.microsoft.com/office/drawing/2014/main" id="{80752B1E-94DF-47B6-BC9E-0511D4DE88DA}"/>
              </a:ext>
            </a:extLst>
          </p:cNvPr>
          <p:cNvGrpSpPr>
            <a:grpSpLocks noChangeAspect="1"/>
          </p:cNvGrpSpPr>
          <p:nvPr/>
        </p:nvGrpSpPr>
        <p:grpSpPr bwMode="auto">
          <a:xfrm>
            <a:off x="2911475" y="4572000"/>
            <a:ext cx="1851025" cy="2297113"/>
            <a:chOff x="3367" y="1523"/>
            <a:chExt cx="943" cy="1170"/>
          </a:xfrm>
        </p:grpSpPr>
        <p:sp>
          <p:nvSpPr>
            <p:cNvPr id="100" name="フリーフォーム 44">
              <a:extLst>
                <a:ext uri="{FF2B5EF4-FFF2-40B4-BE49-F238E27FC236}">
                  <a16:creationId xmlns:a16="http://schemas.microsoft.com/office/drawing/2014/main" id="{5584382F-DD2C-497F-BA3B-9E4D2ED71D92}"/>
                </a:ext>
              </a:extLst>
            </p:cNvPr>
            <p:cNvSpPr>
              <a:spLocks/>
            </p:cNvSpPr>
            <p:nvPr/>
          </p:nvSpPr>
          <p:spPr bwMode="auto">
            <a:xfrm>
              <a:off x="3757" y="2208"/>
              <a:ext cx="236" cy="88"/>
            </a:xfrm>
            <a:custGeom>
              <a:avLst/>
              <a:gdLst>
                <a:gd name="T0" fmla="*/ 0 w 100"/>
                <a:gd name="T1" fmla="*/ 29692 h 37"/>
                <a:gd name="T2" fmla="*/ 222206 w 100"/>
                <a:gd name="T3" fmla="*/ 89953 h 37"/>
                <a:gd name="T4" fmla="*/ 227162 w 100"/>
                <a:gd name="T5" fmla="*/ 60290 h 37"/>
                <a:gd name="T6" fmla="*/ 8621 w 100"/>
                <a:gd name="T7" fmla="*/ 0 h 37"/>
                <a:gd name="T8" fmla="*/ 0 w 100"/>
                <a:gd name="T9" fmla="*/ 2969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1" name="フリーフォーム 45">
              <a:extLst>
                <a:ext uri="{FF2B5EF4-FFF2-40B4-BE49-F238E27FC236}">
                  <a16:creationId xmlns:a16="http://schemas.microsoft.com/office/drawing/2014/main" id="{6C5D9ABE-5687-4DDF-98FD-EC86A2D04631}"/>
                </a:ext>
              </a:extLst>
            </p:cNvPr>
            <p:cNvSpPr>
              <a:spLocks/>
            </p:cNvSpPr>
            <p:nvPr/>
          </p:nvSpPr>
          <p:spPr bwMode="auto">
            <a:xfrm>
              <a:off x="3367" y="1523"/>
              <a:ext cx="943" cy="922"/>
            </a:xfrm>
            <a:custGeom>
              <a:avLst/>
              <a:gdLst>
                <a:gd name="T0" fmla="*/ 487633 w 399"/>
                <a:gd name="T1" fmla="*/ 887709 h 390"/>
                <a:gd name="T2" fmla="*/ 846797 w 399"/>
                <a:gd name="T3" fmla="*/ 456520 h 390"/>
                <a:gd name="T4" fmla="*/ 142894 w 399"/>
                <a:gd name="T5" fmla="*/ 270295 h 390"/>
                <a:gd name="T6" fmla="*/ 487633 w 399"/>
                <a:gd name="T7" fmla="*/ 887709 h 3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2" name="フリーフォーム 46">
              <a:extLst>
                <a:ext uri="{FF2B5EF4-FFF2-40B4-BE49-F238E27FC236}">
                  <a16:creationId xmlns:a16="http://schemas.microsoft.com/office/drawing/2014/main" id="{5DBAEB3F-D96A-41AF-973C-244867578597}"/>
                </a:ext>
              </a:extLst>
            </p:cNvPr>
            <p:cNvSpPr>
              <a:spLocks/>
            </p:cNvSpPr>
            <p:nvPr/>
          </p:nvSpPr>
          <p:spPr bwMode="auto">
            <a:xfrm>
              <a:off x="3571" y="1904"/>
              <a:ext cx="564" cy="789"/>
            </a:xfrm>
            <a:custGeom>
              <a:avLst/>
              <a:gdLst>
                <a:gd name="T0" fmla="*/ 308968 w 239"/>
                <a:gd name="T1" fmla="*/ 314057 h 334"/>
                <a:gd name="T2" fmla="*/ 540376 w 239"/>
                <a:gd name="T3" fmla="*/ 277556 h 334"/>
                <a:gd name="T4" fmla="*/ 308968 w 239"/>
                <a:gd name="T5" fmla="*/ 260642 h 334"/>
                <a:gd name="T6" fmla="*/ 542424 w 239"/>
                <a:gd name="T7" fmla="*/ 123873 h 334"/>
                <a:gd name="T8" fmla="*/ 302018 w 239"/>
                <a:gd name="T9" fmla="*/ 192225 h 334"/>
                <a:gd name="T10" fmla="*/ 302018 w 239"/>
                <a:gd name="T11" fmla="*/ 192225 h 334"/>
                <a:gd name="T12" fmla="*/ 403956 w 239"/>
                <a:gd name="T13" fmla="*/ 13550 h 334"/>
                <a:gd name="T14" fmla="*/ 288558 w 239"/>
                <a:gd name="T15" fmla="*/ 141590 h 334"/>
                <a:gd name="T16" fmla="*/ 208647 w 239"/>
                <a:gd name="T17" fmla="*/ 0 h 334"/>
                <a:gd name="T18" fmla="*/ 270265 w 239"/>
                <a:gd name="T19" fmla="*/ 194937 h 334"/>
                <a:gd name="T20" fmla="*/ 270265 w 239"/>
                <a:gd name="T21" fmla="*/ 203694 h 334"/>
                <a:gd name="T22" fmla="*/ 48004 w 239"/>
                <a:gd name="T23" fmla="*/ 64145 h 334"/>
                <a:gd name="T24" fmla="*/ 245390 w 239"/>
                <a:gd name="T25" fmla="*/ 267617 h 334"/>
                <a:gd name="T26" fmla="*/ 0 w 239"/>
                <a:gd name="T27" fmla="*/ 232020 h 334"/>
                <a:gd name="T28" fmla="*/ 250201 w 239"/>
                <a:gd name="T29" fmla="*/ 323018 h 334"/>
                <a:gd name="T30" fmla="*/ 240394 w 239"/>
                <a:gd name="T31" fmla="*/ 765115 h 334"/>
                <a:gd name="T32" fmla="*/ 295142 w 239"/>
                <a:gd name="T33" fmla="*/ 765115 h 334"/>
                <a:gd name="T34" fmla="*/ 308968 w 239"/>
                <a:gd name="T35" fmla="*/ 314057 h 3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 name="フリーフォーム 47">
              <a:extLst>
                <a:ext uri="{FF2B5EF4-FFF2-40B4-BE49-F238E27FC236}">
                  <a16:creationId xmlns:a16="http://schemas.microsoft.com/office/drawing/2014/main" id="{F56989FD-713D-47CE-9843-A5BEE52DF515}"/>
                </a:ext>
              </a:extLst>
            </p:cNvPr>
            <p:cNvSpPr>
              <a:spLocks/>
            </p:cNvSpPr>
            <p:nvPr/>
          </p:nvSpPr>
          <p:spPr bwMode="auto">
            <a:xfrm>
              <a:off x="3528" y="1620"/>
              <a:ext cx="593" cy="192"/>
            </a:xfrm>
            <a:custGeom>
              <a:avLst/>
              <a:gdLst>
                <a:gd name="T0" fmla="*/ 449501 w 251"/>
                <a:gd name="T1" fmla="*/ 182500 h 81"/>
                <a:gd name="T2" fmla="*/ 575583 w 251"/>
                <a:gd name="T3" fmla="*/ 118452 h 81"/>
                <a:gd name="T4" fmla="*/ 465855 w 251"/>
                <a:gd name="T5" fmla="*/ 151310 h 81"/>
                <a:gd name="T6" fmla="*/ 385322 w 251"/>
                <a:gd name="T7" fmla="*/ 4928 h 81"/>
                <a:gd name="T8" fmla="*/ 311422 w 251"/>
                <a:gd name="T9" fmla="*/ 75740 h 81"/>
                <a:gd name="T10" fmla="*/ 254215 w 251"/>
                <a:gd name="T11" fmla="*/ 8894 h 81"/>
                <a:gd name="T12" fmla="*/ 181571 w 251"/>
                <a:gd name="T13" fmla="*/ 141720 h 81"/>
                <a:gd name="T14" fmla="*/ 43492 w 251"/>
                <a:gd name="T15" fmla="*/ 72732 h 81"/>
                <a:gd name="T16" fmla="*/ 50625 w 251"/>
                <a:gd name="T17" fmla="*/ 186259 h 81"/>
                <a:gd name="T18" fmla="*/ 77735 w 251"/>
                <a:gd name="T19" fmla="*/ 80751 h 81"/>
                <a:gd name="T20" fmla="*/ 190261 w 251"/>
                <a:gd name="T21" fmla="*/ 177358 h 81"/>
                <a:gd name="T22" fmla="*/ 242757 w 251"/>
                <a:gd name="T23" fmla="*/ 39877 h 81"/>
                <a:gd name="T24" fmla="*/ 316289 w 251"/>
                <a:gd name="T25" fmla="*/ 108570 h 81"/>
                <a:gd name="T26" fmla="*/ 391954 w 251"/>
                <a:gd name="T27" fmla="*/ 26048 h 81"/>
                <a:gd name="T28" fmla="*/ 449501 w 251"/>
                <a:gd name="T29" fmla="*/ 182500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 name="フリーフォーム 48">
              <a:extLst>
                <a:ext uri="{FF2B5EF4-FFF2-40B4-BE49-F238E27FC236}">
                  <a16:creationId xmlns:a16="http://schemas.microsoft.com/office/drawing/2014/main" id="{EC69AD9D-A5B7-4C7B-ADBA-5FC8C6F08073}"/>
                </a:ext>
              </a:extLst>
            </p:cNvPr>
            <p:cNvSpPr>
              <a:spLocks/>
            </p:cNvSpPr>
            <p:nvPr/>
          </p:nvSpPr>
          <p:spPr bwMode="auto">
            <a:xfrm>
              <a:off x="3965" y="1788"/>
              <a:ext cx="307" cy="661"/>
            </a:xfrm>
            <a:custGeom>
              <a:avLst/>
              <a:gdLst>
                <a:gd name="T0" fmla="*/ 216683 w 130"/>
                <a:gd name="T1" fmla="*/ 241076 h 280"/>
                <a:gd name="T2" fmla="*/ 278569 w 130"/>
                <a:gd name="T3" fmla="*/ 190791 h 280"/>
                <a:gd name="T4" fmla="*/ 214536 w 130"/>
                <a:gd name="T5" fmla="*/ 140918 h 280"/>
                <a:gd name="T6" fmla="*/ 244580 w 130"/>
                <a:gd name="T7" fmla="*/ 56744 h 280"/>
                <a:gd name="T8" fmla="*/ 127799 w 130"/>
                <a:gd name="T9" fmla="*/ 18324 h 280"/>
                <a:gd name="T10" fmla="*/ 184712 w 130"/>
                <a:gd name="T11" fmla="*/ 33945 h 280"/>
                <a:gd name="T12" fmla="*/ 231055 w 130"/>
                <a:gd name="T13" fmla="*/ 80134 h 280"/>
                <a:gd name="T14" fmla="*/ 189568 w 130"/>
                <a:gd name="T15" fmla="*/ 145387 h 280"/>
                <a:gd name="T16" fmla="*/ 258449 w 130"/>
                <a:gd name="T17" fmla="*/ 187117 h 280"/>
                <a:gd name="T18" fmla="*/ 182653 w 130"/>
                <a:gd name="T19" fmla="*/ 237469 h 280"/>
                <a:gd name="T20" fmla="*/ 271983 w 130"/>
                <a:gd name="T21" fmla="*/ 302724 h 280"/>
                <a:gd name="T22" fmla="*/ 191717 w 130"/>
                <a:gd name="T23" fmla="*/ 332667 h 280"/>
                <a:gd name="T24" fmla="*/ 226509 w 130"/>
                <a:gd name="T25" fmla="*/ 418880 h 280"/>
                <a:gd name="T26" fmla="*/ 149164 w 130"/>
                <a:gd name="T27" fmla="*/ 423352 h 280"/>
                <a:gd name="T28" fmla="*/ 181047 w 130"/>
                <a:gd name="T29" fmla="*/ 532459 h 280"/>
                <a:gd name="T30" fmla="*/ 93864 w 130"/>
                <a:gd name="T31" fmla="*/ 500563 h 280"/>
                <a:gd name="T32" fmla="*/ 83943 w 130"/>
                <a:gd name="T33" fmla="*/ 585542 h 280"/>
                <a:gd name="T34" fmla="*/ 0 w 130"/>
                <a:gd name="T35" fmla="*/ 567178 h 280"/>
                <a:gd name="T36" fmla="*/ 65873 w 130"/>
                <a:gd name="T37" fmla="*/ 620995 h 280"/>
                <a:gd name="T38" fmla="*/ 112206 w 130"/>
                <a:gd name="T39" fmla="*/ 525837 h 280"/>
                <a:gd name="T40" fmla="*/ 203092 w 130"/>
                <a:gd name="T41" fmla="*/ 539324 h 280"/>
                <a:gd name="T42" fmla="*/ 173261 w 130"/>
                <a:gd name="T43" fmla="*/ 433104 h 280"/>
                <a:gd name="T44" fmla="*/ 244580 w 130"/>
                <a:gd name="T45" fmla="*/ 425457 h 280"/>
                <a:gd name="T46" fmla="*/ 216683 w 130"/>
                <a:gd name="T47" fmla="*/ 351048 h 280"/>
                <a:gd name="T48" fmla="*/ 292111 w 130"/>
                <a:gd name="T49" fmla="*/ 319159 h 280"/>
                <a:gd name="T50" fmla="*/ 216683 w 130"/>
                <a:gd name="T51" fmla="*/ 241076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 name="フリーフォーム 49">
              <a:extLst>
                <a:ext uri="{FF2B5EF4-FFF2-40B4-BE49-F238E27FC236}">
                  <a16:creationId xmlns:a16="http://schemas.microsoft.com/office/drawing/2014/main" id="{54BA4E5B-D039-4740-82BA-A13672FC032A}"/>
                </a:ext>
              </a:extLst>
            </p:cNvPr>
            <p:cNvSpPr>
              <a:spLocks/>
            </p:cNvSpPr>
            <p:nvPr/>
          </p:nvSpPr>
          <p:spPr bwMode="auto">
            <a:xfrm>
              <a:off x="3403" y="1779"/>
              <a:ext cx="389" cy="666"/>
            </a:xfrm>
            <a:custGeom>
              <a:avLst/>
              <a:gdLst>
                <a:gd name="T0" fmla="*/ 316964 w 165"/>
                <a:gd name="T1" fmla="*/ 619302 h 282"/>
                <a:gd name="T2" fmla="*/ 291915 w 165"/>
                <a:gd name="T3" fmla="*/ 520902 h 282"/>
                <a:gd name="T4" fmla="*/ 215796 w 165"/>
                <a:gd name="T5" fmla="*/ 580799 h 282"/>
                <a:gd name="T6" fmla="*/ 195547 w 165"/>
                <a:gd name="T7" fmla="*/ 513935 h 282"/>
                <a:gd name="T8" fmla="*/ 134445 w 165"/>
                <a:gd name="T9" fmla="*/ 538922 h 282"/>
                <a:gd name="T10" fmla="*/ 177700 w 165"/>
                <a:gd name="T11" fmla="*/ 447885 h 282"/>
                <a:gd name="T12" fmla="*/ 61101 w 165"/>
                <a:gd name="T13" fmla="*/ 416288 h 282"/>
                <a:gd name="T14" fmla="*/ 110568 w 165"/>
                <a:gd name="T15" fmla="*/ 352451 h 282"/>
                <a:gd name="T16" fmla="*/ 26813 w 165"/>
                <a:gd name="T17" fmla="*/ 248845 h 282"/>
                <a:gd name="T18" fmla="*/ 101175 w 165"/>
                <a:gd name="T19" fmla="*/ 196248 h 282"/>
                <a:gd name="T20" fmla="*/ 42915 w 165"/>
                <a:gd name="T21" fmla="*/ 130633 h 282"/>
                <a:gd name="T22" fmla="*/ 99263 w 165"/>
                <a:gd name="T23" fmla="*/ 95935 h 282"/>
                <a:gd name="T24" fmla="*/ 79304 w 165"/>
                <a:gd name="T25" fmla="*/ 38519 h 282"/>
                <a:gd name="T26" fmla="*/ 110568 w 165"/>
                <a:gd name="T27" fmla="*/ 31942 h 282"/>
                <a:gd name="T28" fmla="*/ 114555 w 165"/>
                <a:gd name="T29" fmla="*/ 24977 h 282"/>
                <a:gd name="T30" fmla="*/ 64746 w 165"/>
                <a:gd name="T31" fmla="*/ 29835 h 282"/>
                <a:gd name="T32" fmla="*/ 79304 w 165"/>
                <a:gd name="T33" fmla="*/ 83961 h 282"/>
                <a:gd name="T34" fmla="*/ 24689 w 165"/>
                <a:gd name="T35" fmla="*/ 127917 h 282"/>
                <a:gd name="T36" fmla="*/ 61101 w 165"/>
                <a:gd name="T37" fmla="*/ 189645 h 282"/>
                <a:gd name="T38" fmla="*/ 6853 w 165"/>
                <a:gd name="T39" fmla="*/ 256500 h 282"/>
                <a:gd name="T40" fmla="*/ 79304 w 165"/>
                <a:gd name="T41" fmla="*/ 352451 h 282"/>
                <a:gd name="T42" fmla="*/ 38089 w 165"/>
                <a:gd name="T43" fmla="*/ 424965 h 282"/>
                <a:gd name="T44" fmla="*/ 150604 w 165"/>
                <a:gd name="T45" fmla="*/ 466408 h 282"/>
                <a:gd name="T46" fmla="*/ 112459 w 165"/>
                <a:gd name="T47" fmla="*/ 548682 h 282"/>
                <a:gd name="T48" fmla="*/ 177700 w 165"/>
                <a:gd name="T49" fmla="*/ 550735 h 282"/>
                <a:gd name="T50" fmla="*/ 207285 w 165"/>
                <a:gd name="T51" fmla="*/ 605777 h 282"/>
                <a:gd name="T52" fmla="*/ 278507 w 165"/>
                <a:gd name="T53" fmla="*/ 550735 h 282"/>
                <a:gd name="T54" fmla="*/ 319744 w 165"/>
                <a:gd name="T55" fmla="*/ 635978 h 282"/>
                <a:gd name="T56" fmla="*/ 371240 w 165"/>
                <a:gd name="T57" fmla="*/ 569125 h 282"/>
                <a:gd name="T58" fmla="*/ 316964 w 165"/>
                <a:gd name="T59" fmla="*/ 619302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6" name="グループ 105">
            <a:extLst>
              <a:ext uri="{FF2B5EF4-FFF2-40B4-BE49-F238E27FC236}">
                <a16:creationId xmlns:a16="http://schemas.microsoft.com/office/drawing/2014/main" id="{9D931AD3-CFE1-4B1C-9A00-02FE5FB391C3}"/>
              </a:ext>
            </a:extLst>
          </p:cNvPr>
          <p:cNvGrpSpPr>
            <a:grpSpLocks/>
          </p:cNvGrpSpPr>
          <p:nvPr/>
        </p:nvGrpSpPr>
        <p:grpSpPr bwMode="auto">
          <a:xfrm rot="1576354">
            <a:off x="11125200" y="2895600"/>
            <a:ext cx="1030288" cy="1169988"/>
            <a:chOff x="11036616" y="1071278"/>
            <a:chExt cx="1030189" cy="1170315"/>
          </a:xfrm>
        </p:grpSpPr>
        <p:sp>
          <p:nvSpPr>
            <p:cNvPr id="107" name="フリーフォーム 28">
              <a:extLst>
                <a:ext uri="{FF2B5EF4-FFF2-40B4-BE49-F238E27FC236}">
                  <a16:creationId xmlns:a16="http://schemas.microsoft.com/office/drawing/2014/main" id="{BFA11944-6043-4F09-8D29-03D81C77CE69}"/>
                </a:ext>
              </a:extLst>
            </p:cNvPr>
            <p:cNvSpPr>
              <a:spLocks/>
            </p:cNvSpPr>
            <p:nvPr/>
          </p:nvSpPr>
          <p:spPr bwMode="auto">
            <a:xfrm rot="-1200454">
              <a:off x="11036616" y="1071278"/>
              <a:ext cx="1030189" cy="1092089"/>
            </a:xfrm>
            <a:custGeom>
              <a:avLst/>
              <a:gdLst>
                <a:gd name="T0" fmla="*/ 2147483646 w 493"/>
                <a:gd name="T1" fmla="*/ 2147483646 h 523"/>
                <a:gd name="T2" fmla="*/ 2147483646 w 493"/>
                <a:gd name="T3" fmla="*/ 2147483646 h 523"/>
                <a:gd name="T4" fmla="*/ 2147483646 w 493"/>
                <a:gd name="T5" fmla="*/ 2147483646 h 523"/>
                <a:gd name="T6" fmla="*/ 2147483646 w 493"/>
                <a:gd name="T7" fmla="*/ 2147483646 h 523"/>
                <a:gd name="T8" fmla="*/ 2147483646 w 493"/>
                <a:gd name="T9" fmla="*/ 2147483646 h 523"/>
                <a:gd name="T10" fmla="*/ 2147483646 w 493"/>
                <a:gd name="T11" fmla="*/ 0 h 523"/>
                <a:gd name="T12" fmla="*/ 2147483646 w 493"/>
                <a:gd name="T13" fmla="*/ 2147483646 h 523"/>
                <a:gd name="T14" fmla="*/ 2147483646 w 493"/>
                <a:gd name="T15" fmla="*/ 2147483646 h 523"/>
                <a:gd name="T16" fmla="*/ 2147483646 w 493"/>
                <a:gd name="T17" fmla="*/ 2147483646 h 523"/>
                <a:gd name="T18" fmla="*/ 2147483646 w 493"/>
                <a:gd name="T19" fmla="*/ 2147483646 h 523"/>
                <a:gd name="T20" fmla="*/ 2147483646 w 493"/>
                <a:gd name="T21" fmla="*/ 2147483646 h 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 name="フリーフォーム 29">
              <a:extLst>
                <a:ext uri="{FF2B5EF4-FFF2-40B4-BE49-F238E27FC236}">
                  <a16:creationId xmlns:a16="http://schemas.microsoft.com/office/drawing/2014/main" id="{28781B1A-C459-4DDE-92F2-86508A99E2B5}"/>
                </a:ext>
              </a:extLst>
            </p:cNvPr>
            <p:cNvSpPr>
              <a:spLocks/>
            </p:cNvSpPr>
            <p:nvPr/>
          </p:nvSpPr>
          <p:spPr bwMode="auto">
            <a:xfrm rot="-1200454">
              <a:off x="11111902" y="1136486"/>
              <a:ext cx="872786" cy="886051"/>
            </a:xfrm>
            <a:custGeom>
              <a:avLst/>
              <a:gdLst>
                <a:gd name="T0" fmla="*/ 2147483646 w 418"/>
                <a:gd name="T1" fmla="*/ 2147483646 h 424"/>
                <a:gd name="T2" fmla="*/ 2147483646 w 418"/>
                <a:gd name="T3" fmla="*/ 2147483646 h 424"/>
                <a:gd name="T4" fmla="*/ 2147483646 w 418"/>
                <a:gd name="T5" fmla="*/ 2147483646 h 424"/>
                <a:gd name="T6" fmla="*/ 2147483646 w 418"/>
                <a:gd name="T7" fmla="*/ 2147483646 h 424"/>
                <a:gd name="T8" fmla="*/ 2147483646 w 418"/>
                <a:gd name="T9" fmla="*/ 2147483646 h 424"/>
                <a:gd name="T10" fmla="*/ 2147483646 w 418"/>
                <a:gd name="T11" fmla="*/ 0 h 424"/>
                <a:gd name="T12" fmla="*/ 2147483646 w 418"/>
                <a:gd name="T13" fmla="*/ 2147483646 h 424"/>
                <a:gd name="T14" fmla="*/ 2147483646 w 418"/>
                <a:gd name="T15" fmla="*/ 2147483646 h 424"/>
                <a:gd name="T16" fmla="*/ 2147483646 w 418"/>
                <a:gd name="T17" fmla="*/ 2147483646 h 424"/>
                <a:gd name="T18" fmla="*/ 2147483646 w 418"/>
                <a:gd name="T19" fmla="*/ 2147483646 h 424"/>
                <a:gd name="T20" fmla="*/ 2147483646 w 418"/>
                <a:gd name="T21" fmla="*/ 2147483646 h 424"/>
                <a:gd name="T22" fmla="*/ 2147483646 w 418"/>
                <a:gd name="T23" fmla="*/ 2147483646 h 424"/>
                <a:gd name="T24" fmla="*/ 2147483646 w 418"/>
                <a:gd name="T25" fmla="*/ 2147483646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9" name="フリーフォーム 30">
              <a:extLst>
                <a:ext uri="{FF2B5EF4-FFF2-40B4-BE49-F238E27FC236}">
                  <a16:creationId xmlns:a16="http://schemas.microsoft.com/office/drawing/2014/main" id="{30B8B0AB-AE92-496E-86CA-0DD2FB4FE582}"/>
                </a:ext>
              </a:extLst>
            </p:cNvPr>
            <p:cNvSpPr>
              <a:spLocks/>
            </p:cNvSpPr>
            <p:nvPr/>
          </p:nvSpPr>
          <p:spPr bwMode="auto">
            <a:xfrm rot="-1200454">
              <a:off x="11487828" y="1372986"/>
              <a:ext cx="144138" cy="616345"/>
            </a:xfrm>
            <a:custGeom>
              <a:avLst/>
              <a:gdLst>
                <a:gd name="T0" fmla="*/ 2147483646 w 69"/>
                <a:gd name="T1" fmla="*/ 2147483646 h 295"/>
                <a:gd name="T2" fmla="*/ 2147483646 w 69"/>
                <a:gd name="T3" fmla="*/ 0 h 295"/>
                <a:gd name="T4" fmla="*/ 2147483646 w 69"/>
                <a:gd name="T5" fmla="*/ 2147483646 h 295"/>
                <a:gd name="T6" fmla="*/ 0 60000 65536"/>
                <a:gd name="T7" fmla="*/ 0 60000 65536"/>
                <a:gd name="T8" fmla="*/ 0 60000 65536"/>
              </a:gdLst>
              <a:ahLst/>
              <a:cxnLst>
                <a:cxn ang="T6">
                  <a:pos x="T0" y="T1"/>
                </a:cxn>
                <a:cxn ang="T7">
                  <a:pos x="T2" y="T3"/>
                </a:cxn>
                <a:cxn ang="T8">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0" name="フリーフォーム 31">
              <a:extLst>
                <a:ext uri="{FF2B5EF4-FFF2-40B4-BE49-F238E27FC236}">
                  <a16:creationId xmlns:a16="http://schemas.microsoft.com/office/drawing/2014/main" id="{532D5045-9AEE-4451-A446-015D4E5C0E88}"/>
                </a:ext>
              </a:extLst>
            </p:cNvPr>
            <p:cNvSpPr>
              <a:spLocks/>
            </p:cNvSpPr>
            <p:nvPr/>
          </p:nvSpPr>
          <p:spPr bwMode="auto">
            <a:xfrm rot="-1200454">
              <a:off x="11275423" y="1608421"/>
              <a:ext cx="279433" cy="298887"/>
            </a:xfrm>
            <a:custGeom>
              <a:avLst/>
              <a:gdLst>
                <a:gd name="T0" fmla="*/ 2147483646 w 134"/>
                <a:gd name="T1" fmla="*/ 2147483646 h 143"/>
                <a:gd name="T2" fmla="*/ 0 w 134"/>
                <a:gd name="T3" fmla="*/ 0 h 143"/>
                <a:gd name="T4" fmla="*/ 2147483646 w 134"/>
                <a:gd name="T5" fmla="*/ 2147483646 h 143"/>
                <a:gd name="T6" fmla="*/ 0 60000 65536"/>
                <a:gd name="T7" fmla="*/ 0 60000 65536"/>
                <a:gd name="T8" fmla="*/ 0 60000 65536"/>
              </a:gdLst>
              <a:ahLst/>
              <a:cxnLst>
                <a:cxn ang="T6">
                  <a:pos x="T0" y="T1"/>
                </a:cxn>
                <a:cxn ang="T7">
                  <a:pos x="T2" y="T3"/>
                </a:cxn>
                <a:cxn ang="T8">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1" name="フリーフォーム 32">
              <a:extLst>
                <a:ext uri="{FF2B5EF4-FFF2-40B4-BE49-F238E27FC236}">
                  <a16:creationId xmlns:a16="http://schemas.microsoft.com/office/drawing/2014/main" id="{A5747027-BD2A-4D4A-901C-18CA45EFB1DA}"/>
                </a:ext>
              </a:extLst>
            </p:cNvPr>
            <p:cNvSpPr>
              <a:spLocks/>
            </p:cNvSpPr>
            <p:nvPr/>
          </p:nvSpPr>
          <p:spPr bwMode="auto">
            <a:xfrm rot="-1200454">
              <a:off x="11408949" y="1946124"/>
              <a:ext cx="244062" cy="84007"/>
            </a:xfrm>
            <a:custGeom>
              <a:avLst/>
              <a:gdLst>
                <a:gd name="T0" fmla="*/ 2147483646 w 117"/>
                <a:gd name="T1" fmla="*/ 2147483646 h 40"/>
                <a:gd name="T2" fmla="*/ 0 w 117"/>
                <a:gd name="T3" fmla="*/ 0 h 40"/>
                <a:gd name="T4" fmla="*/ 2147483646 w 117"/>
                <a:gd name="T5" fmla="*/ 2147483646 h 40"/>
                <a:gd name="T6" fmla="*/ 0 60000 65536"/>
                <a:gd name="T7" fmla="*/ 0 60000 65536"/>
                <a:gd name="T8" fmla="*/ 0 60000 65536"/>
              </a:gdLst>
              <a:ahLst/>
              <a:cxnLst>
                <a:cxn ang="T6">
                  <a:pos x="T0" y="T1"/>
                </a:cxn>
                <a:cxn ang="T7">
                  <a:pos x="T2" y="T3"/>
                </a:cxn>
                <a:cxn ang="T8">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2" name="フリーフォーム 33">
              <a:extLst>
                <a:ext uri="{FF2B5EF4-FFF2-40B4-BE49-F238E27FC236}">
                  <a16:creationId xmlns:a16="http://schemas.microsoft.com/office/drawing/2014/main" id="{62367EA9-1937-43EE-9F2E-68BAF5D8EB79}"/>
                </a:ext>
              </a:extLst>
            </p:cNvPr>
            <p:cNvSpPr>
              <a:spLocks/>
            </p:cNvSpPr>
            <p:nvPr/>
          </p:nvSpPr>
          <p:spPr bwMode="auto">
            <a:xfrm rot="-1200454">
              <a:off x="11624124" y="1563797"/>
              <a:ext cx="342217" cy="229913"/>
            </a:xfrm>
            <a:custGeom>
              <a:avLst/>
              <a:gdLst>
                <a:gd name="T0" fmla="*/ 0 w 164"/>
                <a:gd name="T1" fmla="*/ 2147483646 h 110"/>
                <a:gd name="T2" fmla="*/ 2147483646 w 164"/>
                <a:gd name="T3" fmla="*/ 0 h 110"/>
                <a:gd name="T4" fmla="*/ 0 w 164"/>
                <a:gd name="T5" fmla="*/ 2147483646 h 110"/>
                <a:gd name="T6" fmla="*/ 0 60000 65536"/>
                <a:gd name="T7" fmla="*/ 0 60000 65536"/>
                <a:gd name="T8" fmla="*/ 0 60000 65536"/>
              </a:gdLst>
              <a:ahLst/>
              <a:cxnLst>
                <a:cxn ang="T6">
                  <a:pos x="T0" y="T1"/>
                </a:cxn>
                <a:cxn ang="T7">
                  <a:pos x="T2" y="T3"/>
                </a:cxn>
                <a:cxn ang="T8">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3" name="フリーフォーム 34">
              <a:extLst>
                <a:ext uri="{FF2B5EF4-FFF2-40B4-BE49-F238E27FC236}">
                  <a16:creationId xmlns:a16="http://schemas.microsoft.com/office/drawing/2014/main" id="{2E9A7D8E-6B46-45D8-8C4A-EE0106C04043}"/>
                </a:ext>
              </a:extLst>
            </p:cNvPr>
            <p:cNvSpPr>
              <a:spLocks/>
            </p:cNvSpPr>
            <p:nvPr/>
          </p:nvSpPr>
          <p:spPr bwMode="auto">
            <a:xfrm rot="-1200454">
              <a:off x="11677994" y="1824726"/>
              <a:ext cx="329837" cy="104345"/>
            </a:xfrm>
            <a:custGeom>
              <a:avLst/>
              <a:gdLst>
                <a:gd name="T0" fmla="*/ 0 w 158"/>
                <a:gd name="T1" fmla="*/ 2147483646 h 50"/>
                <a:gd name="T2" fmla="*/ 2147483646 w 158"/>
                <a:gd name="T3" fmla="*/ 0 h 50"/>
                <a:gd name="T4" fmla="*/ 0 w 158"/>
                <a:gd name="T5" fmla="*/ 2147483646 h 50"/>
                <a:gd name="T6" fmla="*/ 0 60000 65536"/>
                <a:gd name="T7" fmla="*/ 0 60000 65536"/>
                <a:gd name="T8" fmla="*/ 0 60000 65536"/>
              </a:gdLst>
              <a:ahLst/>
              <a:cxnLst>
                <a:cxn ang="T6">
                  <a:pos x="T0" y="T1"/>
                </a:cxn>
                <a:cxn ang="T7">
                  <a:pos x="T2" y="T3"/>
                </a:cxn>
                <a:cxn ang="T8">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4" name="フリーフォーム 35">
              <a:extLst>
                <a:ext uri="{FF2B5EF4-FFF2-40B4-BE49-F238E27FC236}">
                  <a16:creationId xmlns:a16="http://schemas.microsoft.com/office/drawing/2014/main" id="{82CD2853-C02D-42DD-95A4-895F8549FCDC}"/>
                </a:ext>
              </a:extLst>
            </p:cNvPr>
            <p:cNvSpPr>
              <a:spLocks/>
            </p:cNvSpPr>
            <p:nvPr/>
          </p:nvSpPr>
          <p:spPr bwMode="auto">
            <a:xfrm rot="-1200454">
              <a:off x="11582576" y="2030249"/>
              <a:ext cx="165361" cy="211344"/>
            </a:xfrm>
            <a:custGeom>
              <a:avLst/>
              <a:gdLst>
                <a:gd name="T0" fmla="*/ 2147483646 w 79"/>
                <a:gd name="T1" fmla="*/ 2147483646 h 101"/>
                <a:gd name="T2" fmla="*/ 2147483646 w 79"/>
                <a:gd name="T3" fmla="*/ 2147483646 h 101"/>
                <a:gd name="T4" fmla="*/ 0 w 79"/>
                <a:gd name="T5" fmla="*/ 2147483646 h 101"/>
                <a:gd name="T6" fmla="*/ 2147483646 w 79"/>
                <a:gd name="T7" fmla="*/ 2147483646 h 101"/>
                <a:gd name="T8" fmla="*/ 2147483646 w 79"/>
                <a:gd name="T9" fmla="*/ 0 h 101"/>
                <a:gd name="T10" fmla="*/ 2147483646 w 79"/>
                <a:gd name="T11" fmla="*/ 2147483646 h 101"/>
                <a:gd name="T12" fmla="*/ 2147483646 w 79"/>
                <a:gd name="T13" fmla="*/ 2147483646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15" name="フリーフォーム 8">
            <a:extLst>
              <a:ext uri="{FF2B5EF4-FFF2-40B4-BE49-F238E27FC236}">
                <a16:creationId xmlns:a16="http://schemas.microsoft.com/office/drawing/2014/main" id="{3F8D5BB6-D67E-485F-9DA9-63BBF7AD093B}"/>
              </a:ext>
            </a:extLst>
          </p:cNvPr>
          <p:cNvSpPr>
            <a:spLocks/>
          </p:cNvSpPr>
          <p:nvPr/>
        </p:nvSpPr>
        <p:spPr bwMode="auto">
          <a:xfrm>
            <a:off x="4043363" y="5351463"/>
            <a:ext cx="349250" cy="223837"/>
          </a:xfrm>
          <a:custGeom>
            <a:avLst/>
            <a:gdLst>
              <a:gd name="T0" fmla="*/ 0 w 93"/>
              <a:gd name="T1" fmla="*/ 2147483646 h 60"/>
              <a:gd name="T2" fmla="*/ 2147483646 w 93"/>
              <a:gd name="T3" fmla="*/ 2147483646 h 60"/>
              <a:gd name="T4" fmla="*/ 2147483646 w 93"/>
              <a:gd name="T5" fmla="*/ 2147483646 h 60"/>
              <a:gd name="T6" fmla="*/ 2147483646 w 93"/>
              <a:gd name="T7" fmla="*/ 0 h 60"/>
              <a:gd name="T8" fmla="*/ 0 w 93"/>
              <a:gd name="T9" fmla="*/ 2147483646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6" name="フリーフォーム(F) 115">
            <a:extLst>
              <a:ext uri="{FF2B5EF4-FFF2-40B4-BE49-F238E27FC236}">
                <a16:creationId xmlns:a16="http://schemas.microsoft.com/office/drawing/2014/main" id="{3C3745D4-A3A6-4761-85B7-EFBD9E1153D5}"/>
              </a:ext>
            </a:extLst>
          </p:cNvPr>
          <p:cNvSpPr/>
          <p:nvPr/>
        </p:nvSpPr>
        <p:spPr>
          <a:xfrm>
            <a:off x="-28575" y="3533775"/>
            <a:ext cx="12139613" cy="3030538"/>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latin typeface="MS Mincho" panose="02020609040205080304" pitchFamily="17" charset="-128"/>
              <a:ea typeface="MS Mincho" panose="02020609040205080304" pitchFamily="17" charset="-128"/>
            </a:endParaRPr>
          </a:p>
        </p:txBody>
      </p:sp>
      <p:grpSp>
        <p:nvGrpSpPr>
          <p:cNvPr id="117" name="グループ 116">
            <a:extLst>
              <a:ext uri="{FF2B5EF4-FFF2-40B4-BE49-F238E27FC236}">
                <a16:creationId xmlns:a16="http://schemas.microsoft.com/office/drawing/2014/main" id="{F1F46A5E-D65F-4BD1-920D-C5D4650EC3C5}"/>
              </a:ext>
            </a:extLst>
          </p:cNvPr>
          <p:cNvGrpSpPr>
            <a:grpSpLocks/>
          </p:cNvGrpSpPr>
          <p:nvPr/>
        </p:nvGrpSpPr>
        <p:grpSpPr bwMode="auto">
          <a:xfrm rot="198573">
            <a:off x="1198563" y="2684463"/>
            <a:ext cx="2155825" cy="1685925"/>
            <a:chOff x="1175948" y="2708421"/>
            <a:chExt cx="2159248" cy="1690131"/>
          </a:xfrm>
        </p:grpSpPr>
        <p:sp>
          <p:nvSpPr>
            <p:cNvPr id="118" name="フリーフォーム(F) 324">
              <a:extLst>
                <a:ext uri="{FF2B5EF4-FFF2-40B4-BE49-F238E27FC236}">
                  <a16:creationId xmlns:a16="http://schemas.microsoft.com/office/drawing/2014/main" id="{E2421058-9DB6-4758-AB49-920737DD8A48}"/>
                </a:ext>
              </a:extLst>
            </p:cNvPr>
            <p:cNvSpPr>
              <a:spLocks/>
            </p:cNvSpPr>
            <p:nvPr/>
          </p:nvSpPr>
          <p:spPr bwMode="auto">
            <a:xfrm rot="1365846">
              <a:off x="2670688" y="3669154"/>
              <a:ext cx="638832" cy="573399"/>
            </a:xfrm>
            <a:custGeom>
              <a:avLst/>
              <a:gdLst>
                <a:gd name="T0" fmla="*/ 0 w 157"/>
                <a:gd name="T1" fmla="*/ 2147483646 h 141"/>
                <a:gd name="T2" fmla="*/ 2147483646 w 157"/>
                <a:gd name="T3" fmla="*/ 2147483646 h 141"/>
                <a:gd name="T4" fmla="*/ 2147483646 w 157"/>
                <a:gd name="T5" fmla="*/ 2147483646 h 141"/>
                <a:gd name="T6" fmla="*/ 2147483646 w 157"/>
                <a:gd name="T7" fmla="*/ 2147483646 h 141"/>
                <a:gd name="T8" fmla="*/ 2147483646 w 157"/>
                <a:gd name="T9" fmla="*/ 2147483646 h 141"/>
                <a:gd name="T10" fmla="*/ 0 w 157"/>
                <a:gd name="T11" fmla="*/ 2147483646 h 141"/>
                <a:gd name="T12" fmla="*/ 0 w 157"/>
                <a:gd name="T13" fmla="*/ 2147483646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9" name="フリーフォーム(F) 325">
              <a:extLst>
                <a:ext uri="{FF2B5EF4-FFF2-40B4-BE49-F238E27FC236}">
                  <a16:creationId xmlns:a16="http://schemas.microsoft.com/office/drawing/2014/main" id="{05BCD02C-D91E-4746-8FF2-47AD83724E4C}"/>
                </a:ext>
              </a:extLst>
            </p:cNvPr>
            <p:cNvSpPr>
              <a:spLocks/>
            </p:cNvSpPr>
            <p:nvPr/>
          </p:nvSpPr>
          <p:spPr bwMode="auto">
            <a:xfrm rot="1365846">
              <a:off x="1191522" y="2789483"/>
              <a:ext cx="1833843" cy="1150242"/>
            </a:xfrm>
            <a:custGeom>
              <a:avLst/>
              <a:gdLst>
                <a:gd name="T0" fmla="*/ 2147483646 w 451"/>
                <a:gd name="T1" fmla="*/ 2147483646 h 283"/>
                <a:gd name="T2" fmla="*/ 2147483646 w 451"/>
                <a:gd name="T3" fmla="*/ 2147483646 h 283"/>
                <a:gd name="T4" fmla="*/ 2147483646 w 451"/>
                <a:gd name="T5" fmla="*/ 2147483646 h 283"/>
                <a:gd name="T6" fmla="*/ 2147483646 w 451"/>
                <a:gd name="T7" fmla="*/ 2147483646 h 283"/>
                <a:gd name="T8" fmla="*/ 2147483646 w 451"/>
                <a:gd name="T9" fmla="*/ 2147483646 h 283"/>
                <a:gd name="T10" fmla="*/ 2147483646 w 451"/>
                <a:gd name="T11" fmla="*/ 2147483646 h 283"/>
                <a:gd name="T12" fmla="*/ 2147483646 w 451"/>
                <a:gd name="T13" fmla="*/ 2147483646 h 283"/>
                <a:gd name="T14" fmla="*/ 2147483646 w 451"/>
                <a:gd name="T15" fmla="*/ 2147483646 h 283"/>
                <a:gd name="T16" fmla="*/ 2147483646 w 451"/>
                <a:gd name="T17" fmla="*/ 2147483646 h 283"/>
                <a:gd name="T18" fmla="*/ 2147483646 w 451"/>
                <a:gd name="T19" fmla="*/ 2147483646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0" name="フリーフォーム(F) 326">
              <a:extLst>
                <a:ext uri="{FF2B5EF4-FFF2-40B4-BE49-F238E27FC236}">
                  <a16:creationId xmlns:a16="http://schemas.microsoft.com/office/drawing/2014/main" id="{4F3691A4-0AEB-469F-85BA-4E950695789D}"/>
                </a:ext>
              </a:extLst>
            </p:cNvPr>
            <p:cNvSpPr>
              <a:spLocks/>
            </p:cNvSpPr>
            <p:nvPr/>
          </p:nvSpPr>
          <p:spPr bwMode="auto">
            <a:xfrm rot="1365846">
              <a:off x="2723337" y="3180089"/>
              <a:ext cx="292726" cy="447699"/>
            </a:xfrm>
            <a:custGeom>
              <a:avLst/>
              <a:gdLst>
                <a:gd name="T0" fmla="*/ 2147483646 w 72"/>
                <a:gd name="T1" fmla="*/ 2147483646 h 110"/>
                <a:gd name="T2" fmla="*/ 2147483646 w 72"/>
                <a:gd name="T3" fmla="*/ 2147483646 h 110"/>
                <a:gd name="T4" fmla="*/ 0 w 72"/>
                <a:gd name="T5" fmla="*/ 2147483646 h 110"/>
                <a:gd name="T6" fmla="*/ 2147483646 w 72"/>
                <a:gd name="T7" fmla="*/ 2147483646 h 110"/>
                <a:gd name="T8" fmla="*/ 2147483646 w 72"/>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1" name="フリーフォーム(F) 327">
              <a:extLst>
                <a:ext uri="{FF2B5EF4-FFF2-40B4-BE49-F238E27FC236}">
                  <a16:creationId xmlns:a16="http://schemas.microsoft.com/office/drawing/2014/main" id="{74708019-B9C6-405D-BF43-C04B5C912302}"/>
                </a:ext>
              </a:extLst>
            </p:cNvPr>
            <p:cNvSpPr>
              <a:spLocks/>
            </p:cNvSpPr>
            <p:nvPr/>
          </p:nvSpPr>
          <p:spPr bwMode="auto">
            <a:xfrm rot="1365846">
              <a:off x="1354793" y="2845601"/>
              <a:ext cx="1105472" cy="495913"/>
            </a:xfrm>
            <a:custGeom>
              <a:avLst/>
              <a:gdLst>
                <a:gd name="T0" fmla="*/ 2147483646 w 272"/>
                <a:gd name="T1" fmla="*/ 0 h 122"/>
                <a:gd name="T2" fmla="*/ 2147483646 w 272"/>
                <a:gd name="T3" fmla="*/ 2147483646 h 122"/>
                <a:gd name="T4" fmla="*/ 2147483646 w 272"/>
                <a:gd name="T5" fmla="*/ 2147483646 h 122"/>
                <a:gd name="T6" fmla="*/ 2147483646 w 272"/>
                <a:gd name="T7" fmla="*/ 2147483646 h 122"/>
                <a:gd name="T8" fmla="*/ 2147483646 w 272"/>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2" name="フリーフォーム(F) 328">
              <a:extLst>
                <a:ext uri="{FF2B5EF4-FFF2-40B4-BE49-F238E27FC236}">
                  <a16:creationId xmlns:a16="http://schemas.microsoft.com/office/drawing/2014/main" id="{0958C47B-DE17-483D-A037-E348C4F50889}"/>
                </a:ext>
              </a:extLst>
            </p:cNvPr>
            <p:cNvSpPr>
              <a:spLocks/>
            </p:cNvSpPr>
            <p:nvPr/>
          </p:nvSpPr>
          <p:spPr bwMode="auto">
            <a:xfrm rot="1365846">
              <a:off x="1633316" y="2806621"/>
              <a:ext cx="44770" cy="439089"/>
            </a:xfrm>
            <a:custGeom>
              <a:avLst/>
              <a:gdLst>
                <a:gd name="T0" fmla="*/ 0 w 26"/>
                <a:gd name="T1" fmla="*/ 2147483646 h 255"/>
                <a:gd name="T2" fmla="*/ 2147483646 w 26"/>
                <a:gd name="T3" fmla="*/ 2147483646 h 255"/>
                <a:gd name="T4" fmla="*/ 2147483646 w 26"/>
                <a:gd name="T5" fmla="*/ 2147483646 h 255"/>
                <a:gd name="T6" fmla="*/ 2147483646 w 26"/>
                <a:gd name="T7" fmla="*/ 0 h 255"/>
                <a:gd name="T8" fmla="*/ 0 w 26"/>
                <a:gd name="T9" fmla="*/ 2147483646 h 255"/>
                <a:gd name="T10" fmla="*/ 0 w 26"/>
                <a:gd name="T11" fmla="*/ 2147483646 h 255"/>
                <a:gd name="T12" fmla="*/ 0 w 26"/>
                <a:gd name="T13" fmla="*/ 2147483646 h 2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55">
                  <a:moveTo>
                    <a:pt x="0" y="5"/>
                  </a:moveTo>
                  <a:lnTo>
                    <a:pt x="12" y="246"/>
                  </a:lnTo>
                  <a:lnTo>
                    <a:pt x="26" y="255"/>
                  </a:lnTo>
                  <a:lnTo>
                    <a:pt x="16" y="0"/>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3" name="フリーフォーム(F) 329">
              <a:extLst>
                <a:ext uri="{FF2B5EF4-FFF2-40B4-BE49-F238E27FC236}">
                  <a16:creationId xmlns:a16="http://schemas.microsoft.com/office/drawing/2014/main" id="{9814D1AC-2FED-41D7-8D6C-C352B7912433}"/>
                </a:ext>
              </a:extLst>
            </p:cNvPr>
            <p:cNvSpPr>
              <a:spLocks/>
            </p:cNvSpPr>
            <p:nvPr/>
          </p:nvSpPr>
          <p:spPr bwMode="auto">
            <a:xfrm rot="1365846">
              <a:off x="1905653" y="2884191"/>
              <a:ext cx="39604" cy="435646"/>
            </a:xfrm>
            <a:custGeom>
              <a:avLst/>
              <a:gdLst>
                <a:gd name="T0" fmla="*/ 0 w 23"/>
                <a:gd name="T1" fmla="*/ 2147483646 h 253"/>
                <a:gd name="T2" fmla="*/ 2147483646 w 23"/>
                <a:gd name="T3" fmla="*/ 2147483646 h 253"/>
                <a:gd name="T4" fmla="*/ 2147483646 w 23"/>
                <a:gd name="T5" fmla="*/ 2147483646 h 253"/>
                <a:gd name="T6" fmla="*/ 2147483646 w 23"/>
                <a:gd name="T7" fmla="*/ 0 h 253"/>
                <a:gd name="T8" fmla="*/ 0 w 23"/>
                <a:gd name="T9" fmla="*/ 2147483646 h 253"/>
                <a:gd name="T10" fmla="*/ 0 w 23"/>
                <a:gd name="T11" fmla="*/ 2147483646 h 253"/>
                <a:gd name="T12" fmla="*/ 0 w 23"/>
                <a:gd name="T13" fmla="*/ 2147483646 h 2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53">
                  <a:moveTo>
                    <a:pt x="0" y="5"/>
                  </a:moveTo>
                  <a:lnTo>
                    <a:pt x="7" y="246"/>
                  </a:lnTo>
                  <a:lnTo>
                    <a:pt x="23" y="253"/>
                  </a:lnTo>
                  <a:lnTo>
                    <a:pt x="16" y="0"/>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4" name="フリーフォーム(F) 330">
              <a:extLst>
                <a:ext uri="{FF2B5EF4-FFF2-40B4-BE49-F238E27FC236}">
                  <a16:creationId xmlns:a16="http://schemas.microsoft.com/office/drawing/2014/main" id="{C63A4E0C-34D2-4348-B687-0354A14393EF}"/>
                </a:ext>
              </a:extLst>
            </p:cNvPr>
            <p:cNvSpPr>
              <a:spLocks/>
            </p:cNvSpPr>
            <p:nvPr/>
          </p:nvSpPr>
          <p:spPr bwMode="auto">
            <a:xfrm rot="1365846">
              <a:off x="2145420" y="2952419"/>
              <a:ext cx="44770" cy="439089"/>
            </a:xfrm>
            <a:custGeom>
              <a:avLst/>
              <a:gdLst>
                <a:gd name="T0" fmla="*/ 0 w 26"/>
                <a:gd name="T1" fmla="*/ 2147483646 h 255"/>
                <a:gd name="T2" fmla="*/ 2147483646 w 26"/>
                <a:gd name="T3" fmla="*/ 2147483646 h 255"/>
                <a:gd name="T4" fmla="*/ 2147483646 w 26"/>
                <a:gd name="T5" fmla="*/ 2147483646 h 255"/>
                <a:gd name="T6" fmla="*/ 2147483646 w 26"/>
                <a:gd name="T7" fmla="*/ 0 h 255"/>
                <a:gd name="T8" fmla="*/ 0 w 26"/>
                <a:gd name="T9" fmla="*/ 2147483646 h 255"/>
                <a:gd name="T10" fmla="*/ 0 w 26"/>
                <a:gd name="T11" fmla="*/ 2147483646 h 255"/>
                <a:gd name="T12" fmla="*/ 0 w 26"/>
                <a:gd name="T13" fmla="*/ 2147483646 h 2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55">
                  <a:moveTo>
                    <a:pt x="0" y="4"/>
                  </a:moveTo>
                  <a:lnTo>
                    <a:pt x="9" y="248"/>
                  </a:lnTo>
                  <a:lnTo>
                    <a:pt x="26" y="255"/>
                  </a:lnTo>
                  <a:lnTo>
                    <a:pt x="16" y="0"/>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5" name="フリーフォーム(F) 331">
              <a:extLst>
                <a:ext uri="{FF2B5EF4-FFF2-40B4-BE49-F238E27FC236}">
                  <a16:creationId xmlns:a16="http://schemas.microsoft.com/office/drawing/2014/main" id="{EF7C22AA-6FA5-45D4-9484-AC8B365D9AAE}"/>
                </a:ext>
              </a:extLst>
            </p:cNvPr>
            <p:cNvSpPr>
              <a:spLocks/>
            </p:cNvSpPr>
            <p:nvPr/>
          </p:nvSpPr>
          <p:spPr bwMode="auto">
            <a:xfrm rot="1365846">
              <a:off x="1340987" y="3491177"/>
              <a:ext cx="490747" cy="490747"/>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6" name="フリーフォーム(F) 332">
              <a:extLst>
                <a:ext uri="{FF2B5EF4-FFF2-40B4-BE49-F238E27FC236}">
                  <a16:creationId xmlns:a16="http://schemas.microsoft.com/office/drawing/2014/main" id="{05AD1FC1-E90A-4C4B-AA3B-1830ECDA7332}"/>
                </a:ext>
              </a:extLst>
            </p:cNvPr>
            <p:cNvSpPr>
              <a:spLocks/>
            </p:cNvSpPr>
            <p:nvPr/>
          </p:nvSpPr>
          <p:spPr bwMode="auto">
            <a:xfrm rot="1365846">
              <a:off x="2467010" y="3902639"/>
              <a:ext cx="492469" cy="495913"/>
            </a:xfrm>
            <a:custGeom>
              <a:avLst/>
              <a:gdLst>
                <a:gd name="T0" fmla="*/ 2147483646 w 121"/>
                <a:gd name="T1" fmla="*/ 2147483646 h 122"/>
                <a:gd name="T2" fmla="*/ 2147483646 w 121"/>
                <a:gd name="T3" fmla="*/ 2147483646 h 122"/>
                <a:gd name="T4" fmla="*/ 2147483646 w 121"/>
                <a:gd name="T5" fmla="*/ 2147483646 h 122"/>
                <a:gd name="T6" fmla="*/ 2147483646 w 121"/>
                <a:gd name="T7" fmla="*/ 2147483646 h 122"/>
                <a:gd name="T8" fmla="*/ 2147483646 w 121"/>
                <a:gd name="T9" fmla="*/ 2147483646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7" name="フリーフォーム(F) 333">
              <a:extLst>
                <a:ext uri="{FF2B5EF4-FFF2-40B4-BE49-F238E27FC236}">
                  <a16:creationId xmlns:a16="http://schemas.microsoft.com/office/drawing/2014/main" id="{548CB6FA-AFCA-4CE8-AA52-193F2CA6356B}"/>
                </a:ext>
              </a:extLst>
            </p:cNvPr>
            <p:cNvSpPr>
              <a:spLocks/>
            </p:cNvSpPr>
            <p:nvPr/>
          </p:nvSpPr>
          <p:spPr bwMode="auto">
            <a:xfrm rot="1365846">
              <a:off x="1323823" y="3146519"/>
              <a:ext cx="256566" cy="30995"/>
            </a:xfrm>
            <a:custGeom>
              <a:avLst/>
              <a:gdLst>
                <a:gd name="T0" fmla="*/ 2147483646 w 149"/>
                <a:gd name="T1" fmla="*/ 2147483646 h 18"/>
                <a:gd name="T2" fmla="*/ 2147483646 w 149"/>
                <a:gd name="T3" fmla="*/ 2147483646 h 18"/>
                <a:gd name="T4" fmla="*/ 2147483646 w 149"/>
                <a:gd name="T5" fmla="*/ 0 h 18"/>
                <a:gd name="T6" fmla="*/ 0 w 149"/>
                <a:gd name="T7" fmla="*/ 2147483646 h 18"/>
                <a:gd name="T8" fmla="*/ 2147483646 w 149"/>
                <a:gd name="T9" fmla="*/ 2147483646 h 18"/>
                <a:gd name="T10" fmla="*/ 2147483646 w 149"/>
                <a:gd name="T11" fmla="*/ 2147483646 h 18"/>
                <a:gd name="T12" fmla="*/ 2147483646 w 149"/>
                <a:gd name="T13" fmla="*/ 214748364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18">
                  <a:moveTo>
                    <a:pt x="3" y="18"/>
                  </a:moveTo>
                  <a:lnTo>
                    <a:pt x="149" y="9"/>
                  </a:lnTo>
                  <a:lnTo>
                    <a:pt x="144" y="0"/>
                  </a:lnTo>
                  <a:lnTo>
                    <a:pt x="0" y="11"/>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8" name="フリーフォーム(F) 334">
              <a:extLst>
                <a:ext uri="{FF2B5EF4-FFF2-40B4-BE49-F238E27FC236}">
                  <a16:creationId xmlns:a16="http://schemas.microsoft.com/office/drawing/2014/main" id="{B21275CA-68EA-4F12-B967-7CFC24C90486}"/>
                </a:ext>
              </a:extLst>
            </p:cNvPr>
            <p:cNvSpPr>
              <a:spLocks/>
            </p:cNvSpPr>
            <p:nvPr/>
          </p:nvSpPr>
          <p:spPr bwMode="auto">
            <a:xfrm rot="1365846">
              <a:off x="1593426" y="3229062"/>
              <a:ext cx="261732" cy="32716"/>
            </a:xfrm>
            <a:custGeom>
              <a:avLst/>
              <a:gdLst>
                <a:gd name="T0" fmla="*/ 2147483646 w 152"/>
                <a:gd name="T1" fmla="*/ 2147483646 h 19"/>
                <a:gd name="T2" fmla="*/ 2147483646 w 152"/>
                <a:gd name="T3" fmla="*/ 2147483646 h 19"/>
                <a:gd name="T4" fmla="*/ 2147483646 w 152"/>
                <a:gd name="T5" fmla="*/ 0 h 19"/>
                <a:gd name="T6" fmla="*/ 0 w 152"/>
                <a:gd name="T7" fmla="*/ 2147483646 h 19"/>
                <a:gd name="T8" fmla="*/ 2147483646 w 152"/>
                <a:gd name="T9" fmla="*/ 2147483646 h 19"/>
                <a:gd name="T10" fmla="*/ 2147483646 w 152"/>
                <a:gd name="T11" fmla="*/ 2147483646 h 19"/>
                <a:gd name="T12" fmla="*/ 2147483646 w 152"/>
                <a:gd name="T13" fmla="*/ 214748364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19">
                  <a:moveTo>
                    <a:pt x="5" y="19"/>
                  </a:moveTo>
                  <a:lnTo>
                    <a:pt x="152" y="9"/>
                  </a:lnTo>
                  <a:lnTo>
                    <a:pt x="149" y="0"/>
                  </a:lnTo>
                  <a:lnTo>
                    <a:pt x="0" y="12"/>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9" name="フリーフォーム(F) 335">
              <a:extLst>
                <a:ext uri="{FF2B5EF4-FFF2-40B4-BE49-F238E27FC236}">
                  <a16:creationId xmlns:a16="http://schemas.microsoft.com/office/drawing/2014/main" id="{355C2414-1464-439E-ABA4-17FD94271D39}"/>
                </a:ext>
              </a:extLst>
            </p:cNvPr>
            <p:cNvSpPr>
              <a:spLocks/>
            </p:cNvSpPr>
            <p:nvPr/>
          </p:nvSpPr>
          <p:spPr bwMode="auto">
            <a:xfrm rot="1365846">
              <a:off x="1861591" y="3306798"/>
              <a:ext cx="239347" cy="27551"/>
            </a:xfrm>
            <a:custGeom>
              <a:avLst/>
              <a:gdLst>
                <a:gd name="T0" fmla="*/ 2147483646 w 139"/>
                <a:gd name="T1" fmla="*/ 2147483646 h 16"/>
                <a:gd name="T2" fmla="*/ 2147483646 w 139"/>
                <a:gd name="T3" fmla="*/ 2147483646 h 16"/>
                <a:gd name="T4" fmla="*/ 2147483646 w 139"/>
                <a:gd name="T5" fmla="*/ 0 h 16"/>
                <a:gd name="T6" fmla="*/ 0 w 139"/>
                <a:gd name="T7" fmla="*/ 2147483646 h 16"/>
                <a:gd name="T8" fmla="*/ 2147483646 w 139"/>
                <a:gd name="T9" fmla="*/ 2147483646 h 16"/>
                <a:gd name="T10" fmla="*/ 2147483646 w 139"/>
                <a:gd name="T11" fmla="*/ 2147483646 h 16"/>
                <a:gd name="T12" fmla="*/ 2147483646 w 139"/>
                <a:gd name="T13" fmla="*/ 214748364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16">
                  <a:moveTo>
                    <a:pt x="5" y="16"/>
                  </a:moveTo>
                  <a:lnTo>
                    <a:pt x="139" y="9"/>
                  </a:lnTo>
                  <a:lnTo>
                    <a:pt x="137" y="0"/>
                  </a:lnTo>
                  <a:lnTo>
                    <a:pt x="0" y="9"/>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0" name="フリーフォーム(F) 336">
              <a:extLst>
                <a:ext uri="{FF2B5EF4-FFF2-40B4-BE49-F238E27FC236}">
                  <a16:creationId xmlns:a16="http://schemas.microsoft.com/office/drawing/2014/main" id="{C6CF25BC-57A1-40C6-AEFF-A85636CC55AE}"/>
                </a:ext>
              </a:extLst>
            </p:cNvPr>
            <p:cNvSpPr>
              <a:spLocks/>
            </p:cNvSpPr>
            <p:nvPr/>
          </p:nvSpPr>
          <p:spPr bwMode="auto">
            <a:xfrm rot="1365846">
              <a:off x="2098754" y="3381077"/>
              <a:ext cx="268619" cy="36160"/>
            </a:xfrm>
            <a:custGeom>
              <a:avLst/>
              <a:gdLst>
                <a:gd name="T0" fmla="*/ 2147483646 w 156"/>
                <a:gd name="T1" fmla="*/ 2147483646 h 21"/>
                <a:gd name="T2" fmla="*/ 2147483646 w 156"/>
                <a:gd name="T3" fmla="*/ 2147483646 h 21"/>
                <a:gd name="T4" fmla="*/ 2147483646 w 156"/>
                <a:gd name="T5" fmla="*/ 0 h 21"/>
                <a:gd name="T6" fmla="*/ 0 w 156"/>
                <a:gd name="T7" fmla="*/ 2147483646 h 21"/>
                <a:gd name="T8" fmla="*/ 2147483646 w 156"/>
                <a:gd name="T9" fmla="*/ 2147483646 h 21"/>
                <a:gd name="T10" fmla="*/ 2147483646 w 156"/>
                <a:gd name="T11" fmla="*/ 2147483646 h 21"/>
                <a:gd name="T12" fmla="*/ 2147483646 w 156"/>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21">
                  <a:moveTo>
                    <a:pt x="5" y="21"/>
                  </a:moveTo>
                  <a:lnTo>
                    <a:pt x="156" y="12"/>
                  </a:lnTo>
                  <a:lnTo>
                    <a:pt x="154" y="0"/>
                  </a:lnTo>
                  <a:lnTo>
                    <a:pt x="0" y="14"/>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1" name="フリーフォーム(F) 337">
              <a:extLst>
                <a:ext uri="{FF2B5EF4-FFF2-40B4-BE49-F238E27FC236}">
                  <a16:creationId xmlns:a16="http://schemas.microsoft.com/office/drawing/2014/main" id="{46B5CBCE-BDF8-4AF3-8ADA-49B158099191}"/>
                </a:ext>
              </a:extLst>
            </p:cNvPr>
            <p:cNvSpPr>
              <a:spLocks/>
            </p:cNvSpPr>
            <p:nvPr/>
          </p:nvSpPr>
          <p:spPr bwMode="auto">
            <a:xfrm rot="1365846">
              <a:off x="2402558" y="3059277"/>
              <a:ext cx="29273" cy="402929"/>
            </a:xfrm>
            <a:custGeom>
              <a:avLst/>
              <a:gdLst>
                <a:gd name="T0" fmla="*/ 2147483646 w 17"/>
                <a:gd name="T1" fmla="*/ 2147483646 h 234"/>
                <a:gd name="T2" fmla="*/ 2147483646 w 17"/>
                <a:gd name="T3" fmla="*/ 0 h 234"/>
                <a:gd name="T4" fmla="*/ 0 w 17"/>
                <a:gd name="T5" fmla="*/ 2147483646 h 234"/>
                <a:gd name="T6" fmla="*/ 2147483646 w 17"/>
                <a:gd name="T7" fmla="*/ 2147483646 h 234"/>
                <a:gd name="T8" fmla="*/ 2147483646 w 17"/>
                <a:gd name="T9" fmla="*/ 2147483646 h 234"/>
                <a:gd name="T10" fmla="*/ 2147483646 w 17"/>
                <a:gd name="T11" fmla="*/ 2147483646 h 234"/>
                <a:gd name="T12" fmla="*/ 2147483646 w 17"/>
                <a:gd name="T13" fmla="*/ 2147483646 h 2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4">
                  <a:moveTo>
                    <a:pt x="17" y="229"/>
                  </a:moveTo>
                  <a:lnTo>
                    <a:pt x="9" y="0"/>
                  </a:lnTo>
                  <a:lnTo>
                    <a:pt x="0" y="2"/>
                  </a:lnTo>
                  <a:lnTo>
                    <a:pt x="9" y="234"/>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2" name="フリーフォーム(F) 338">
              <a:extLst>
                <a:ext uri="{FF2B5EF4-FFF2-40B4-BE49-F238E27FC236}">
                  <a16:creationId xmlns:a16="http://schemas.microsoft.com/office/drawing/2014/main" id="{E86CC8EC-3458-480F-99C7-C65A09C4A22C}"/>
                </a:ext>
              </a:extLst>
            </p:cNvPr>
            <p:cNvSpPr>
              <a:spLocks/>
            </p:cNvSpPr>
            <p:nvPr/>
          </p:nvSpPr>
          <p:spPr bwMode="auto">
            <a:xfrm rot="1365846">
              <a:off x="2135619" y="2970393"/>
              <a:ext cx="32716" cy="402929"/>
            </a:xfrm>
            <a:custGeom>
              <a:avLst/>
              <a:gdLst>
                <a:gd name="T0" fmla="*/ 2147483646 w 19"/>
                <a:gd name="T1" fmla="*/ 2147483646 h 234"/>
                <a:gd name="T2" fmla="*/ 2147483646 w 19"/>
                <a:gd name="T3" fmla="*/ 0 h 234"/>
                <a:gd name="T4" fmla="*/ 0 w 19"/>
                <a:gd name="T5" fmla="*/ 2147483646 h 234"/>
                <a:gd name="T6" fmla="*/ 2147483646 w 19"/>
                <a:gd name="T7" fmla="*/ 2147483646 h 234"/>
                <a:gd name="T8" fmla="*/ 2147483646 w 19"/>
                <a:gd name="T9" fmla="*/ 2147483646 h 234"/>
                <a:gd name="T10" fmla="*/ 2147483646 w 19"/>
                <a:gd name="T11" fmla="*/ 2147483646 h 234"/>
                <a:gd name="T12" fmla="*/ 2147483646 w 19"/>
                <a:gd name="T13" fmla="*/ 2147483646 h 2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34">
                  <a:moveTo>
                    <a:pt x="19" y="229"/>
                  </a:moveTo>
                  <a:lnTo>
                    <a:pt x="12" y="0"/>
                  </a:lnTo>
                  <a:lnTo>
                    <a:pt x="0" y="2"/>
                  </a:lnTo>
                  <a:lnTo>
                    <a:pt x="12" y="234"/>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 name="フリーフォーム(F) 339">
              <a:extLst>
                <a:ext uri="{FF2B5EF4-FFF2-40B4-BE49-F238E27FC236}">
                  <a16:creationId xmlns:a16="http://schemas.microsoft.com/office/drawing/2014/main" id="{481483FC-B1CA-467D-BCA2-9869CCA1C6DB}"/>
                </a:ext>
              </a:extLst>
            </p:cNvPr>
            <p:cNvSpPr>
              <a:spLocks/>
            </p:cNvSpPr>
            <p:nvPr/>
          </p:nvSpPr>
          <p:spPr bwMode="auto">
            <a:xfrm rot="1365846">
              <a:off x="1894474" y="2895346"/>
              <a:ext cx="32716" cy="402929"/>
            </a:xfrm>
            <a:custGeom>
              <a:avLst/>
              <a:gdLst>
                <a:gd name="T0" fmla="*/ 2147483646 w 19"/>
                <a:gd name="T1" fmla="*/ 2147483646 h 234"/>
                <a:gd name="T2" fmla="*/ 2147483646 w 19"/>
                <a:gd name="T3" fmla="*/ 0 h 234"/>
                <a:gd name="T4" fmla="*/ 0 w 19"/>
                <a:gd name="T5" fmla="*/ 2147483646 h 234"/>
                <a:gd name="T6" fmla="*/ 2147483646 w 19"/>
                <a:gd name="T7" fmla="*/ 2147483646 h 234"/>
                <a:gd name="T8" fmla="*/ 2147483646 w 19"/>
                <a:gd name="T9" fmla="*/ 2147483646 h 234"/>
                <a:gd name="T10" fmla="*/ 2147483646 w 19"/>
                <a:gd name="T11" fmla="*/ 2147483646 h 234"/>
                <a:gd name="T12" fmla="*/ 2147483646 w 19"/>
                <a:gd name="T13" fmla="*/ 2147483646 h 2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34">
                  <a:moveTo>
                    <a:pt x="19" y="231"/>
                  </a:moveTo>
                  <a:lnTo>
                    <a:pt x="9" y="0"/>
                  </a:lnTo>
                  <a:lnTo>
                    <a:pt x="0" y="5"/>
                  </a:lnTo>
                  <a:lnTo>
                    <a:pt x="11" y="234"/>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4" name="フリーフォーム(F) 340">
              <a:extLst>
                <a:ext uri="{FF2B5EF4-FFF2-40B4-BE49-F238E27FC236}">
                  <a16:creationId xmlns:a16="http://schemas.microsoft.com/office/drawing/2014/main" id="{01168E48-BF05-48B7-AFFF-252C53DE53BF}"/>
                </a:ext>
              </a:extLst>
            </p:cNvPr>
            <p:cNvSpPr>
              <a:spLocks/>
            </p:cNvSpPr>
            <p:nvPr/>
          </p:nvSpPr>
          <p:spPr bwMode="auto">
            <a:xfrm rot="1365846">
              <a:off x="1623005" y="2816911"/>
              <a:ext cx="32716" cy="402929"/>
            </a:xfrm>
            <a:custGeom>
              <a:avLst/>
              <a:gdLst>
                <a:gd name="T0" fmla="*/ 2147483646 w 19"/>
                <a:gd name="T1" fmla="*/ 2147483646 h 234"/>
                <a:gd name="T2" fmla="*/ 2147483646 w 19"/>
                <a:gd name="T3" fmla="*/ 0 h 234"/>
                <a:gd name="T4" fmla="*/ 0 w 19"/>
                <a:gd name="T5" fmla="*/ 0 h 234"/>
                <a:gd name="T6" fmla="*/ 2147483646 w 19"/>
                <a:gd name="T7" fmla="*/ 2147483646 h 234"/>
                <a:gd name="T8" fmla="*/ 2147483646 w 19"/>
                <a:gd name="T9" fmla="*/ 2147483646 h 234"/>
                <a:gd name="T10" fmla="*/ 2147483646 w 19"/>
                <a:gd name="T11" fmla="*/ 2147483646 h 234"/>
                <a:gd name="T12" fmla="*/ 2147483646 w 19"/>
                <a:gd name="T13" fmla="*/ 2147483646 h 2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34">
                  <a:moveTo>
                    <a:pt x="19" y="229"/>
                  </a:moveTo>
                  <a:lnTo>
                    <a:pt x="11" y="0"/>
                  </a:lnTo>
                  <a:lnTo>
                    <a:pt x="0" y="0"/>
                  </a:lnTo>
                  <a:lnTo>
                    <a:pt x="11" y="234"/>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 name="フリーフォーム(F) 341">
              <a:extLst>
                <a:ext uri="{FF2B5EF4-FFF2-40B4-BE49-F238E27FC236}">
                  <a16:creationId xmlns:a16="http://schemas.microsoft.com/office/drawing/2014/main" id="{DE8D0F01-FE3D-4005-B6B6-BB425B16E564}"/>
                </a:ext>
              </a:extLst>
            </p:cNvPr>
            <p:cNvSpPr>
              <a:spLocks/>
            </p:cNvSpPr>
            <p:nvPr/>
          </p:nvSpPr>
          <p:spPr bwMode="auto">
            <a:xfrm rot="1365846">
              <a:off x="2682438" y="3610644"/>
              <a:ext cx="275507" cy="36160"/>
            </a:xfrm>
            <a:custGeom>
              <a:avLst/>
              <a:gdLst>
                <a:gd name="T0" fmla="*/ 2147483646 w 160"/>
                <a:gd name="T1" fmla="*/ 2147483646 h 21"/>
                <a:gd name="T2" fmla="*/ 2147483646 w 160"/>
                <a:gd name="T3" fmla="*/ 2147483646 h 21"/>
                <a:gd name="T4" fmla="*/ 2147483646 w 160"/>
                <a:gd name="T5" fmla="*/ 0 h 21"/>
                <a:gd name="T6" fmla="*/ 0 w 160"/>
                <a:gd name="T7" fmla="*/ 2147483646 h 21"/>
                <a:gd name="T8" fmla="*/ 2147483646 w 160"/>
                <a:gd name="T9" fmla="*/ 2147483646 h 21"/>
                <a:gd name="T10" fmla="*/ 2147483646 w 160"/>
                <a:gd name="T11" fmla="*/ 2147483646 h 21"/>
                <a:gd name="T12" fmla="*/ 2147483646 w 160"/>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21">
                  <a:moveTo>
                    <a:pt x="4" y="21"/>
                  </a:moveTo>
                  <a:lnTo>
                    <a:pt x="160" y="9"/>
                  </a:lnTo>
                  <a:lnTo>
                    <a:pt x="153" y="0"/>
                  </a:lnTo>
                  <a:lnTo>
                    <a:pt x="0" y="1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6" name="フリーフォーム(F) 342">
              <a:extLst>
                <a:ext uri="{FF2B5EF4-FFF2-40B4-BE49-F238E27FC236}">
                  <a16:creationId xmlns:a16="http://schemas.microsoft.com/office/drawing/2014/main" id="{0E48FA21-2C87-4396-A397-41D57370AF32}"/>
                </a:ext>
              </a:extLst>
            </p:cNvPr>
            <p:cNvSpPr>
              <a:spLocks/>
            </p:cNvSpPr>
            <p:nvPr/>
          </p:nvSpPr>
          <p:spPr bwMode="auto">
            <a:xfrm rot="1365846">
              <a:off x="1175948" y="3368306"/>
              <a:ext cx="1227728" cy="158417"/>
            </a:xfrm>
            <a:custGeom>
              <a:avLst/>
              <a:gdLst>
                <a:gd name="T0" fmla="*/ 0 w 713"/>
                <a:gd name="T1" fmla="*/ 2147483646 h 92"/>
                <a:gd name="T2" fmla="*/ 2147483646 w 713"/>
                <a:gd name="T3" fmla="*/ 0 h 92"/>
                <a:gd name="T4" fmla="*/ 2147483646 w 713"/>
                <a:gd name="T5" fmla="*/ 2147483646 h 92"/>
                <a:gd name="T6" fmla="*/ 0 w 713"/>
                <a:gd name="T7" fmla="*/ 2147483646 h 92"/>
                <a:gd name="T8" fmla="*/ 0 w 713"/>
                <a:gd name="T9" fmla="*/ 2147483646 h 92"/>
                <a:gd name="T10" fmla="*/ 0 w 713"/>
                <a:gd name="T11" fmla="*/ 2147483646 h 92"/>
                <a:gd name="T12" fmla="*/ 0 w 713"/>
                <a:gd name="T13" fmla="*/ 2147483646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3" h="92">
                  <a:moveTo>
                    <a:pt x="0" y="45"/>
                  </a:moveTo>
                  <a:lnTo>
                    <a:pt x="706" y="0"/>
                  </a:lnTo>
                  <a:lnTo>
                    <a:pt x="713" y="59"/>
                  </a:lnTo>
                  <a:lnTo>
                    <a:pt x="0" y="92"/>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7" name="フリーフォーム(F) 343">
              <a:extLst>
                <a:ext uri="{FF2B5EF4-FFF2-40B4-BE49-F238E27FC236}">
                  <a16:creationId xmlns:a16="http://schemas.microsoft.com/office/drawing/2014/main" id="{C1E5D94E-0CD7-487F-8F9E-58E922C142B3}"/>
                </a:ext>
              </a:extLst>
            </p:cNvPr>
            <p:cNvSpPr>
              <a:spLocks/>
            </p:cNvSpPr>
            <p:nvPr/>
          </p:nvSpPr>
          <p:spPr bwMode="auto">
            <a:xfrm rot="1365846">
              <a:off x="2531492" y="3820190"/>
              <a:ext cx="788639" cy="101593"/>
            </a:xfrm>
            <a:custGeom>
              <a:avLst/>
              <a:gdLst>
                <a:gd name="T0" fmla="*/ 0 w 458"/>
                <a:gd name="T1" fmla="*/ 2147483646 h 59"/>
                <a:gd name="T2" fmla="*/ 2147483646 w 458"/>
                <a:gd name="T3" fmla="*/ 0 h 59"/>
                <a:gd name="T4" fmla="*/ 2147483646 w 458"/>
                <a:gd name="T5" fmla="*/ 2147483646 h 59"/>
                <a:gd name="T6" fmla="*/ 2147483646 w 458"/>
                <a:gd name="T7" fmla="*/ 2147483646 h 59"/>
                <a:gd name="T8" fmla="*/ 0 w 458"/>
                <a:gd name="T9" fmla="*/ 2147483646 h 59"/>
                <a:gd name="T10" fmla="*/ 0 w 458"/>
                <a:gd name="T11" fmla="*/ 2147483646 h 59"/>
                <a:gd name="T12" fmla="*/ 0 w 458"/>
                <a:gd name="T13" fmla="*/ 2147483646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8" h="59">
                  <a:moveTo>
                    <a:pt x="0" y="16"/>
                  </a:moveTo>
                  <a:lnTo>
                    <a:pt x="446" y="0"/>
                  </a:lnTo>
                  <a:lnTo>
                    <a:pt x="458" y="50"/>
                  </a:lnTo>
                  <a:lnTo>
                    <a:pt x="7" y="59"/>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8" name="フリーフォーム(F) 344">
              <a:extLst>
                <a:ext uri="{FF2B5EF4-FFF2-40B4-BE49-F238E27FC236}">
                  <a16:creationId xmlns:a16="http://schemas.microsoft.com/office/drawing/2014/main" id="{907E5E03-EB5E-47A9-9386-DCFB1F08BD51}"/>
                </a:ext>
              </a:extLst>
            </p:cNvPr>
            <p:cNvSpPr>
              <a:spLocks/>
            </p:cNvSpPr>
            <p:nvPr/>
          </p:nvSpPr>
          <p:spPr bwMode="auto">
            <a:xfrm rot="1365846">
              <a:off x="1180060" y="3406311"/>
              <a:ext cx="1212230" cy="77486"/>
            </a:xfrm>
            <a:custGeom>
              <a:avLst/>
              <a:gdLst>
                <a:gd name="T0" fmla="*/ 0 w 704"/>
                <a:gd name="T1" fmla="*/ 2147483646 h 45"/>
                <a:gd name="T2" fmla="*/ 2147483646 w 704"/>
                <a:gd name="T3" fmla="*/ 0 h 45"/>
                <a:gd name="T4" fmla="*/ 2147483646 w 704"/>
                <a:gd name="T5" fmla="*/ 2147483646 h 45"/>
                <a:gd name="T6" fmla="*/ 0 w 704"/>
                <a:gd name="T7" fmla="*/ 2147483646 h 45"/>
                <a:gd name="T8" fmla="*/ 0 w 704"/>
                <a:gd name="T9" fmla="*/ 2147483646 h 45"/>
                <a:gd name="T10" fmla="*/ 0 w 704"/>
                <a:gd name="T11" fmla="*/ 2147483646 h 45"/>
                <a:gd name="T12" fmla="*/ 0 w 704"/>
                <a:gd name="T13" fmla="*/ 2147483646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4" h="45">
                  <a:moveTo>
                    <a:pt x="0" y="38"/>
                  </a:moveTo>
                  <a:lnTo>
                    <a:pt x="704" y="0"/>
                  </a:lnTo>
                  <a:lnTo>
                    <a:pt x="704" y="12"/>
                  </a:lnTo>
                  <a:lnTo>
                    <a:pt x="0" y="45"/>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9" name="フリーフォーム(F) 345">
              <a:extLst>
                <a:ext uri="{FF2B5EF4-FFF2-40B4-BE49-F238E27FC236}">
                  <a16:creationId xmlns:a16="http://schemas.microsoft.com/office/drawing/2014/main" id="{817445CF-D7C7-4947-9328-91440D71FD8C}"/>
                </a:ext>
              </a:extLst>
            </p:cNvPr>
            <p:cNvSpPr>
              <a:spLocks/>
            </p:cNvSpPr>
            <p:nvPr/>
          </p:nvSpPr>
          <p:spPr bwMode="auto">
            <a:xfrm rot="1365846">
              <a:off x="1245915" y="2708421"/>
              <a:ext cx="726650" cy="874735"/>
            </a:xfrm>
            <a:custGeom>
              <a:avLst/>
              <a:gdLst>
                <a:gd name="T0" fmla="*/ 2147483646 w 179"/>
                <a:gd name="T1" fmla="*/ 2147483646 h 215"/>
                <a:gd name="T2" fmla="*/ 2147483646 w 179"/>
                <a:gd name="T3" fmla="*/ 2147483646 h 215"/>
                <a:gd name="T4" fmla="*/ 2147483646 w 179"/>
                <a:gd name="T5" fmla="*/ 2147483646 h 215"/>
                <a:gd name="T6" fmla="*/ 2147483646 w 179"/>
                <a:gd name="T7" fmla="*/ 2147483646 h 215"/>
                <a:gd name="T8" fmla="*/ 2147483646 w 179"/>
                <a:gd name="T9" fmla="*/ 0 h 215"/>
                <a:gd name="T10" fmla="*/ 2147483646 w 179"/>
                <a:gd name="T11" fmla="*/ 2147483646 h 215"/>
                <a:gd name="T12" fmla="*/ 2147483646 w 179"/>
                <a:gd name="T13" fmla="*/ 2147483646 h 215"/>
                <a:gd name="T14" fmla="*/ 2147483646 w 179"/>
                <a:gd name="T15" fmla="*/ 2147483646 h 2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 name="フリーフォーム(F) 346">
              <a:extLst>
                <a:ext uri="{FF2B5EF4-FFF2-40B4-BE49-F238E27FC236}">
                  <a16:creationId xmlns:a16="http://schemas.microsoft.com/office/drawing/2014/main" id="{6C50B482-C5C7-4C4B-8799-4D80717E63F3}"/>
                </a:ext>
              </a:extLst>
            </p:cNvPr>
            <p:cNvSpPr>
              <a:spLocks/>
            </p:cNvSpPr>
            <p:nvPr/>
          </p:nvSpPr>
          <p:spPr bwMode="auto">
            <a:xfrm rot="1365846">
              <a:off x="2533805" y="3855083"/>
              <a:ext cx="776585" cy="36160"/>
            </a:xfrm>
            <a:custGeom>
              <a:avLst/>
              <a:gdLst>
                <a:gd name="T0" fmla="*/ 2147483646 w 451"/>
                <a:gd name="T1" fmla="*/ 2147483646 h 21"/>
                <a:gd name="T2" fmla="*/ 2147483646 w 451"/>
                <a:gd name="T3" fmla="*/ 0 h 21"/>
                <a:gd name="T4" fmla="*/ 2147483646 w 451"/>
                <a:gd name="T5" fmla="*/ 2147483646 h 21"/>
                <a:gd name="T6" fmla="*/ 0 w 451"/>
                <a:gd name="T7" fmla="*/ 2147483646 h 21"/>
                <a:gd name="T8" fmla="*/ 2147483646 w 451"/>
                <a:gd name="T9" fmla="*/ 2147483646 h 21"/>
                <a:gd name="T10" fmla="*/ 2147483646 w 451"/>
                <a:gd name="T11" fmla="*/ 2147483646 h 21"/>
                <a:gd name="T12" fmla="*/ 2147483646 w 451"/>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21">
                  <a:moveTo>
                    <a:pt x="10" y="12"/>
                  </a:moveTo>
                  <a:lnTo>
                    <a:pt x="451" y="0"/>
                  </a:lnTo>
                  <a:lnTo>
                    <a:pt x="451" y="10"/>
                  </a:lnTo>
                  <a:lnTo>
                    <a:pt x="0" y="21"/>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1" name="フリーフォーム(F) 347">
              <a:extLst>
                <a:ext uri="{FF2B5EF4-FFF2-40B4-BE49-F238E27FC236}">
                  <a16:creationId xmlns:a16="http://schemas.microsoft.com/office/drawing/2014/main" id="{BD97D372-C055-4C79-8E7D-08C1241B7B93}"/>
                </a:ext>
              </a:extLst>
            </p:cNvPr>
            <p:cNvSpPr>
              <a:spLocks/>
            </p:cNvSpPr>
            <p:nvPr/>
          </p:nvSpPr>
          <p:spPr bwMode="auto">
            <a:xfrm rot="1365846">
              <a:off x="2354027" y="3084709"/>
              <a:ext cx="284117" cy="972884"/>
            </a:xfrm>
            <a:custGeom>
              <a:avLst/>
              <a:gdLst>
                <a:gd name="T0" fmla="*/ 2147483646 w 165"/>
                <a:gd name="T1" fmla="*/ 0 h 565"/>
                <a:gd name="T2" fmla="*/ 2147483646 w 165"/>
                <a:gd name="T3" fmla="*/ 2147483646 h 565"/>
                <a:gd name="T4" fmla="*/ 2147483646 w 165"/>
                <a:gd name="T5" fmla="*/ 2147483646 h 565"/>
                <a:gd name="T6" fmla="*/ 2147483646 w 165"/>
                <a:gd name="T7" fmla="*/ 2147483646 h 565"/>
                <a:gd name="T8" fmla="*/ 2147483646 w 165"/>
                <a:gd name="T9" fmla="*/ 2147483646 h 565"/>
                <a:gd name="T10" fmla="*/ 2147483646 w 165"/>
                <a:gd name="T11" fmla="*/ 2147483646 h 565"/>
                <a:gd name="T12" fmla="*/ 2147483646 w 165"/>
                <a:gd name="T13" fmla="*/ 2147483646 h 565"/>
                <a:gd name="T14" fmla="*/ 2147483646 w 165"/>
                <a:gd name="T15" fmla="*/ 2147483646 h 565"/>
                <a:gd name="T16" fmla="*/ 2147483646 w 165"/>
                <a:gd name="T17" fmla="*/ 2147483646 h 565"/>
                <a:gd name="T18" fmla="*/ 0 w 165"/>
                <a:gd name="T19" fmla="*/ 2147483646 h 565"/>
                <a:gd name="T20" fmla="*/ 2147483646 w 165"/>
                <a:gd name="T21" fmla="*/ 0 h 565"/>
                <a:gd name="T22" fmla="*/ 2147483646 w 165"/>
                <a:gd name="T23" fmla="*/ 0 h 565"/>
                <a:gd name="T24" fmla="*/ 2147483646 w 165"/>
                <a:gd name="T25" fmla="*/ 0 h 5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2" name="フリーフォーム(F) 348">
              <a:extLst>
                <a:ext uri="{FF2B5EF4-FFF2-40B4-BE49-F238E27FC236}">
                  <a16:creationId xmlns:a16="http://schemas.microsoft.com/office/drawing/2014/main" id="{8F0EE03A-F598-495A-A533-ECFCEBA852AA}"/>
                </a:ext>
              </a:extLst>
            </p:cNvPr>
            <p:cNvSpPr>
              <a:spLocks/>
            </p:cNvSpPr>
            <p:nvPr/>
          </p:nvSpPr>
          <p:spPr bwMode="auto">
            <a:xfrm rot="1365846">
              <a:off x="2896107" y="3733844"/>
              <a:ext cx="439089" cy="459752"/>
            </a:xfrm>
            <a:custGeom>
              <a:avLst/>
              <a:gdLst>
                <a:gd name="T0" fmla="*/ 0 w 108"/>
                <a:gd name="T1" fmla="*/ 2147483646 h 113"/>
                <a:gd name="T2" fmla="*/ 2147483646 w 108"/>
                <a:gd name="T3" fmla="*/ 2147483646 h 113"/>
                <a:gd name="T4" fmla="*/ 2147483646 w 108"/>
                <a:gd name="T5" fmla="*/ 2147483646 h 113"/>
                <a:gd name="T6" fmla="*/ 2147483646 w 108"/>
                <a:gd name="T7" fmla="*/ 2147483646 h 113"/>
                <a:gd name="T8" fmla="*/ 2147483646 w 108"/>
                <a:gd name="T9" fmla="*/ 2147483646 h 113"/>
                <a:gd name="T10" fmla="*/ 0 w 108"/>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3" name="フリーフォーム(F) 349">
              <a:extLst>
                <a:ext uri="{FF2B5EF4-FFF2-40B4-BE49-F238E27FC236}">
                  <a16:creationId xmlns:a16="http://schemas.microsoft.com/office/drawing/2014/main" id="{F7073993-9AAD-4360-911F-EFD75A236C0F}"/>
                </a:ext>
              </a:extLst>
            </p:cNvPr>
            <p:cNvSpPr>
              <a:spLocks/>
            </p:cNvSpPr>
            <p:nvPr/>
          </p:nvSpPr>
          <p:spPr bwMode="auto">
            <a:xfrm rot="1365846">
              <a:off x="3175493" y="3796907"/>
              <a:ext cx="154973" cy="146363"/>
            </a:xfrm>
            <a:custGeom>
              <a:avLst/>
              <a:gdLst>
                <a:gd name="T0" fmla="*/ 2147483646 w 38"/>
                <a:gd name="T1" fmla="*/ 0 h 36"/>
                <a:gd name="T2" fmla="*/ 2147483646 w 38"/>
                <a:gd name="T3" fmla="*/ 2147483646 h 36"/>
                <a:gd name="T4" fmla="*/ 2147483646 w 38"/>
                <a:gd name="T5" fmla="*/ 2147483646 h 36"/>
                <a:gd name="T6" fmla="*/ 2147483646 w 38"/>
                <a:gd name="T7" fmla="*/ 2147483646 h 36"/>
                <a:gd name="T8" fmla="*/ 2147483646 w 3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4" name="フリーフォーム(F) 332">
              <a:extLst>
                <a:ext uri="{FF2B5EF4-FFF2-40B4-BE49-F238E27FC236}">
                  <a16:creationId xmlns:a16="http://schemas.microsoft.com/office/drawing/2014/main" id="{14F15413-D0FE-4EFF-8D38-05FAD06FB8DC}"/>
                </a:ext>
              </a:extLst>
            </p:cNvPr>
            <p:cNvSpPr>
              <a:spLocks/>
            </p:cNvSpPr>
            <p:nvPr/>
          </p:nvSpPr>
          <p:spPr bwMode="auto">
            <a:xfrm rot="1365846">
              <a:off x="2587908" y="4022437"/>
              <a:ext cx="251352" cy="253109"/>
            </a:xfrm>
            <a:custGeom>
              <a:avLst/>
              <a:gdLst>
                <a:gd name="T0" fmla="*/ 2147483646 w 121"/>
                <a:gd name="T1" fmla="*/ 2147483646 h 122"/>
                <a:gd name="T2" fmla="*/ 2147483646 w 121"/>
                <a:gd name="T3" fmla="*/ 2147483646 h 122"/>
                <a:gd name="T4" fmla="*/ 2147483646 w 121"/>
                <a:gd name="T5" fmla="*/ 2147483646 h 122"/>
                <a:gd name="T6" fmla="*/ 2147483646 w 121"/>
                <a:gd name="T7" fmla="*/ 2147483646 h 122"/>
                <a:gd name="T8" fmla="*/ 2147483646 w 121"/>
                <a:gd name="T9" fmla="*/ 2147483646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 name="フリーフォーム(F) 332">
              <a:extLst>
                <a:ext uri="{FF2B5EF4-FFF2-40B4-BE49-F238E27FC236}">
                  <a16:creationId xmlns:a16="http://schemas.microsoft.com/office/drawing/2014/main" id="{9B594613-959F-4000-A63E-3E4AE56A91B1}"/>
                </a:ext>
              </a:extLst>
            </p:cNvPr>
            <p:cNvSpPr>
              <a:spLocks/>
            </p:cNvSpPr>
            <p:nvPr/>
          </p:nvSpPr>
          <p:spPr bwMode="auto">
            <a:xfrm rot="1365846">
              <a:off x="1455283" y="3612501"/>
              <a:ext cx="251352" cy="253109"/>
            </a:xfrm>
            <a:custGeom>
              <a:avLst/>
              <a:gdLst>
                <a:gd name="T0" fmla="*/ 2147483646 w 121"/>
                <a:gd name="T1" fmla="*/ 2147483646 h 122"/>
                <a:gd name="T2" fmla="*/ 2147483646 w 121"/>
                <a:gd name="T3" fmla="*/ 2147483646 h 122"/>
                <a:gd name="T4" fmla="*/ 2147483646 w 121"/>
                <a:gd name="T5" fmla="*/ 2147483646 h 122"/>
                <a:gd name="T6" fmla="*/ 2147483646 w 121"/>
                <a:gd name="T7" fmla="*/ 2147483646 h 122"/>
                <a:gd name="T8" fmla="*/ 2147483646 w 121"/>
                <a:gd name="T9" fmla="*/ 2147483646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46" name="グループ 5">
            <a:extLst>
              <a:ext uri="{FF2B5EF4-FFF2-40B4-BE49-F238E27FC236}">
                <a16:creationId xmlns:a16="http://schemas.microsoft.com/office/drawing/2014/main" id="{8FAF8A27-3AD9-4078-98A2-EF80177946B5}"/>
              </a:ext>
            </a:extLst>
          </p:cNvPr>
          <p:cNvGrpSpPr>
            <a:grpSpLocks noChangeAspect="1"/>
          </p:cNvGrpSpPr>
          <p:nvPr/>
        </p:nvGrpSpPr>
        <p:grpSpPr bwMode="auto">
          <a:xfrm>
            <a:off x="9167813" y="4138613"/>
            <a:ext cx="3022600" cy="2719387"/>
            <a:chOff x="2887" y="1286"/>
            <a:chExt cx="1903" cy="1712"/>
          </a:xfrm>
        </p:grpSpPr>
        <p:sp>
          <p:nvSpPr>
            <p:cNvPr id="147" name="フリーフォーム 6">
              <a:extLst>
                <a:ext uri="{FF2B5EF4-FFF2-40B4-BE49-F238E27FC236}">
                  <a16:creationId xmlns:a16="http://schemas.microsoft.com/office/drawing/2014/main" id="{520674F7-B844-4BDA-A4B4-377406328309}"/>
                </a:ext>
              </a:extLst>
            </p:cNvPr>
            <p:cNvSpPr>
              <a:spLocks/>
            </p:cNvSpPr>
            <p:nvPr/>
          </p:nvSpPr>
          <p:spPr bwMode="auto">
            <a:xfrm>
              <a:off x="4743" y="2342"/>
              <a:ext cx="47" cy="38"/>
            </a:xfrm>
            <a:custGeom>
              <a:avLst/>
              <a:gdLst>
                <a:gd name="T0" fmla="*/ 8239 w 20"/>
                <a:gd name="T1" fmla="*/ 38406 h 16"/>
                <a:gd name="T2" fmla="*/ 43644 w 20"/>
                <a:gd name="T3" fmla="*/ 19183 h 16"/>
                <a:gd name="T4" fmla="*/ 43644 w 20"/>
                <a:gd name="T5" fmla="*/ 0 h 16"/>
                <a:gd name="T6" fmla="*/ 0 w 20"/>
                <a:gd name="T7" fmla="*/ 24249 h 16"/>
                <a:gd name="T8" fmla="*/ 8239 w 20"/>
                <a:gd name="T9" fmla="*/ 3840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8" name="フリーフォーム 7">
              <a:extLst>
                <a:ext uri="{FF2B5EF4-FFF2-40B4-BE49-F238E27FC236}">
                  <a16:creationId xmlns:a16="http://schemas.microsoft.com/office/drawing/2014/main" id="{C80156E4-7A3E-416F-AC15-120F23E88B1A}"/>
                </a:ext>
              </a:extLst>
            </p:cNvPr>
            <p:cNvSpPr>
              <a:spLocks/>
            </p:cNvSpPr>
            <p:nvPr/>
          </p:nvSpPr>
          <p:spPr bwMode="auto">
            <a:xfrm>
              <a:off x="3357" y="1532"/>
              <a:ext cx="668" cy="831"/>
            </a:xfrm>
            <a:custGeom>
              <a:avLst/>
              <a:gdLst>
                <a:gd name="T0" fmla="*/ 496369 w 283"/>
                <a:gd name="T1" fmla="*/ 43278 h 352"/>
                <a:gd name="T2" fmla="*/ 372735 w 283"/>
                <a:gd name="T3" fmla="*/ 120495 h 352"/>
                <a:gd name="T4" fmla="*/ 45292 w 283"/>
                <a:gd name="T5" fmla="*/ 323226 h 352"/>
                <a:gd name="T6" fmla="*/ 45292 w 283"/>
                <a:gd name="T7" fmla="*/ 606092 h 352"/>
                <a:gd name="T8" fmla="*/ 209131 w 283"/>
                <a:gd name="T9" fmla="*/ 731112 h 352"/>
                <a:gd name="T10" fmla="*/ 300432 w 283"/>
                <a:gd name="T11" fmla="*/ 746679 h 352"/>
                <a:gd name="T12" fmla="*/ 396041 w 283"/>
                <a:gd name="T13" fmla="*/ 783548 h 352"/>
                <a:gd name="T14" fmla="*/ 593599 w 283"/>
                <a:gd name="T15" fmla="*/ 774915 h 352"/>
                <a:gd name="T16" fmla="*/ 636812 w 283"/>
                <a:gd name="T17" fmla="*/ 319231 h 352"/>
                <a:gd name="T18" fmla="*/ 496369 w 283"/>
                <a:gd name="T19" fmla="*/ 43278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9" name="フリーフォーム 8">
              <a:extLst>
                <a:ext uri="{FF2B5EF4-FFF2-40B4-BE49-F238E27FC236}">
                  <a16:creationId xmlns:a16="http://schemas.microsoft.com/office/drawing/2014/main" id="{C9A5D725-D097-4990-A525-34004949AB0C}"/>
                </a:ext>
              </a:extLst>
            </p:cNvPr>
            <p:cNvSpPr>
              <a:spLocks/>
            </p:cNvSpPr>
            <p:nvPr/>
          </p:nvSpPr>
          <p:spPr bwMode="auto">
            <a:xfrm>
              <a:off x="3673" y="1612"/>
              <a:ext cx="274" cy="199"/>
            </a:xfrm>
            <a:custGeom>
              <a:avLst/>
              <a:gdLst>
                <a:gd name="T0" fmla="*/ 187931 w 116"/>
                <a:gd name="T1" fmla="*/ 65457 h 84"/>
                <a:gd name="T2" fmla="*/ 166538 w 116"/>
                <a:gd name="T3" fmla="*/ 4923 h 84"/>
                <a:gd name="T4" fmla="*/ 91027 w 116"/>
                <a:gd name="T5" fmla="*/ 0 h 84"/>
                <a:gd name="T6" fmla="*/ 107486 w 116"/>
                <a:gd name="T7" fmla="*/ 37670 h 84"/>
                <a:gd name="T8" fmla="*/ 66830 w 116"/>
                <a:gd name="T9" fmla="*/ 94243 h 84"/>
                <a:gd name="T10" fmla="*/ 0 w 116"/>
                <a:gd name="T11" fmla="*/ 150816 h 84"/>
                <a:gd name="T12" fmla="*/ 235522 w 116"/>
                <a:gd name="T13" fmla="*/ 197316 h 84"/>
                <a:gd name="T14" fmla="*/ 245459 w 116"/>
                <a:gd name="T15" fmla="*/ 147824 h 84"/>
                <a:gd name="T16" fmla="*/ 187931 w 116"/>
                <a:gd name="T17" fmla="*/ 6545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 name="フリーフォーム 9">
              <a:extLst>
                <a:ext uri="{FF2B5EF4-FFF2-40B4-BE49-F238E27FC236}">
                  <a16:creationId xmlns:a16="http://schemas.microsoft.com/office/drawing/2014/main" id="{695A09F1-C8F4-4FA3-9119-8570487FA4AA}"/>
                </a:ext>
              </a:extLst>
            </p:cNvPr>
            <p:cNvSpPr>
              <a:spLocks/>
            </p:cNvSpPr>
            <p:nvPr/>
          </p:nvSpPr>
          <p:spPr bwMode="auto">
            <a:xfrm>
              <a:off x="3435" y="1709"/>
              <a:ext cx="675" cy="590"/>
            </a:xfrm>
            <a:custGeom>
              <a:avLst/>
              <a:gdLst>
                <a:gd name="T0" fmla="*/ 461289 w 286"/>
                <a:gd name="T1" fmla="*/ 74972 h 250"/>
                <a:gd name="T2" fmla="*/ 257029 w 286"/>
                <a:gd name="T3" fmla="*/ 48017 h 250"/>
                <a:gd name="T4" fmla="*/ 8622 w 286"/>
                <a:gd name="T5" fmla="*/ 250370 h 250"/>
                <a:gd name="T6" fmla="*/ 165571 w 286"/>
                <a:gd name="T7" fmla="*/ 519566 h 250"/>
                <a:gd name="T8" fmla="*/ 411186 w 286"/>
                <a:gd name="T9" fmla="*/ 529211 h 250"/>
                <a:gd name="T10" fmla="*/ 461289 w 286"/>
                <a:gd name="T11" fmla="*/ 74972 h 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 name="フリーフォーム 10">
              <a:extLst>
                <a:ext uri="{FF2B5EF4-FFF2-40B4-BE49-F238E27FC236}">
                  <a16:creationId xmlns:a16="http://schemas.microsoft.com/office/drawing/2014/main" id="{28078FDE-CF13-4B55-B632-3F56D85C87E6}"/>
                </a:ext>
              </a:extLst>
            </p:cNvPr>
            <p:cNvSpPr>
              <a:spLocks/>
            </p:cNvSpPr>
            <p:nvPr/>
          </p:nvSpPr>
          <p:spPr bwMode="auto">
            <a:xfrm>
              <a:off x="3425" y="1752"/>
              <a:ext cx="208" cy="491"/>
            </a:xfrm>
            <a:custGeom>
              <a:avLst/>
              <a:gdLst>
                <a:gd name="T0" fmla="*/ 119943 w 88"/>
                <a:gd name="T1" fmla="*/ 56732 h 208"/>
                <a:gd name="T2" fmla="*/ 202817 w 88"/>
                <a:gd name="T3" fmla="*/ 0 h 208"/>
                <a:gd name="T4" fmla="*/ 18514 w 88"/>
                <a:gd name="T5" fmla="*/ 162148 h 208"/>
                <a:gd name="T6" fmla="*/ 39229 w 88"/>
                <a:gd name="T7" fmla="*/ 425119 h 208"/>
                <a:gd name="T8" fmla="*/ 131468 w 88"/>
                <a:gd name="T9" fmla="*/ 462007 h 208"/>
                <a:gd name="T10" fmla="*/ 140173 w 88"/>
                <a:gd name="T11" fmla="*/ 434960 h 208"/>
                <a:gd name="T12" fmla="*/ 39229 w 88"/>
                <a:gd name="T13" fmla="*/ 282717 h 208"/>
                <a:gd name="T14" fmla="*/ 119943 w 88"/>
                <a:gd name="T15" fmla="*/ 56732 h 2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 name="フリーフォーム 11">
              <a:extLst>
                <a:ext uri="{FF2B5EF4-FFF2-40B4-BE49-F238E27FC236}">
                  <a16:creationId xmlns:a16="http://schemas.microsoft.com/office/drawing/2014/main" id="{DB1E86AD-0543-4999-A056-A9ADF1BBD449}"/>
                </a:ext>
              </a:extLst>
            </p:cNvPr>
            <p:cNvSpPr>
              <a:spLocks/>
            </p:cNvSpPr>
            <p:nvPr/>
          </p:nvSpPr>
          <p:spPr bwMode="auto">
            <a:xfrm>
              <a:off x="3626" y="1804"/>
              <a:ext cx="83" cy="415"/>
            </a:xfrm>
            <a:custGeom>
              <a:avLst/>
              <a:gdLst>
                <a:gd name="T0" fmla="*/ 83017 w 35"/>
                <a:gd name="T1" fmla="*/ 0 h 176"/>
                <a:gd name="T2" fmla="*/ 2092 w 35"/>
                <a:gd name="T3" fmla="*/ 173920 h 176"/>
                <a:gd name="T4" fmla="*/ 21151 w 35"/>
                <a:gd name="T5" fmla="*/ 396674 h 176"/>
                <a:gd name="T6" fmla="*/ 50158 w 35"/>
                <a:gd name="T7" fmla="*/ 389815 h 176"/>
                <a:gd name="T8" fmla="*/ 40034 w 35"/>
                <a:gd name="T9" fmla="*/ 189216 h 176"/>
                <a:gd name="T10" fmla="*/ 83017 w 35"/>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3" name="フリーフォーム 12">
              <a:extLst>
                <a:ext uri="{FF2B5EF4-FFF2-40B4-BE49-F238E27FC236}">
                  <a16:creationId xmlns:a16="http://schemas.microsoft.com/office/drawing/2014/main" id="{B5F55E8D-0C65-41A0-9D34-1034A05ADE07}"/>
                </a:ext>
              </a:extLst>
            </p:cNvPr>
            <p:cNvSpPr>
              <a:spLocks/>
            </p:cNvSpPr>
            <p:nvPr/>
          </p:nvSpPr>
          <p:spPr bwMode="auto">
            <a:xfrm>
              <a:off x="3846" y="1286"/>
              <a:ext cx="942" cy="1174"/>
            </a:xfrm>
            <a:custGeom>
              <a:avLst/>
              <a:gdLst>
                <a:gd name="T0" fmla="*/ 778873 w 399"/>
                <a:gd name="T1" fmla="*/ 242534 h 497"/>
                <a:gd name="T2" fmla="*/ 614963 w 399"/>
                <a:gd name="T3" fmla="*/ 52433 h 497"/>
                <a:gd name="T4" fmla="*/ 421834 w 399"/>
                <a:gd name="T5" fmla="*/ 128063 h 497"/>
                <a:gd name="T6" fmla="*/ 232580 w 399"/>
                <a:gd name="T7" fmla="*/ 222028 h 497"/>
                <a:gd name="T8" fmla="*/ 0 w 399"/>
                <a:gd name="T9" fmla="*/ 693905 h 497"/>
                <a:gd name="T10" fmla="*/ 86775 w 399"/>
                <a:gd name="T11" fmla="*/ 963530 h 497"/>
                <a:gd name="T12" fmla="*/ 273081 w 399"/>
                <a:gd name="T13" fmla="*/ 1051044 h 497"/>
                <a:gd name="T14" fmla="*/ 478817 w 399"/>
                <a:gd name="T15" fmla="*/ 1126428 h 497"/>
                <a:gd name="T16" fmla="*/ 699960 w 399"/>
                <a:gd name="T17" fmla="*/ 1083023 h 497"/>
                <a:gd name="T18" fmla="*/ 820473 w 399"/>
                <a:gd name="T19" fmla="*/ 1092370 h 497"/>
                <a:gd name="T20" fmla="*/ 909297 w 399"/>
                <a:gd name="T21" fmla="*/ 956529 h 497"/>
                <a:gd name="T22" fmla="*/ 909297 w 399"/>
                <a:gd name="T23" fmla="*/ 311167 h 497"/>
                <a:gd name="T24" fmla="*/ 778873 w 399"/>
                <a:gd name="T25" fmla="*/ 242534 h 4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4" name="フリーフォーム 13">
              <a:extLst>
                <a:ext uri="{FF2B5EF4-FFF2-40B4-BE49-F238E27FC236}">
                  <a16:creationId xmlns:a16="http://schemas.microsoft.com/office/drawing/2014/main" id="{9EF1B95C-A9AD-4D01-9D4F-FDFC3BFB42A9}"/>
                </a:ext>
              </a:extLst>
            </p:cNvPr>
            <p:cNvSpPr>
              <a:spLocks/>
            </p:cNvSpPr>
            <p:nvPr/>
          </p:nvSpPr>
          <p:spPr bwMode="auto">
            <a:xfrm>
              <a:off x="3890" y="1492"/>
              <a:ext cx="898" cy="978"/>
            </a:xfrm>
            <a:custGeom>
              <a:avLst/>
              <a:gdLst>
                <a:gd name="T0" fmla="*/ 625544 w 380"/>
                <a:gd name="T1" fmla="*/ 80472 h 414"/>
                <a:gd name="T2" fmla="*/ 323909 w 380"/>
                <a:gd name="T3" fmla="*/ 73865 h 414"/>
                <a:gd name="T4" fmla="*/ 18435 w 380"/>
                <a:gd name="T5" fmla="*/ 467666 h 414"/>
                <a:gd name="T6" fmla="*/ 243289 w 380"/>
                <a:gd name="T7" fmla="*/ 813656 h 414"/>
                <a:gd name="T8" fmla="*/ 659380 w 380"/>
                <a:gd name="T9" fmla="*/ 829332 h 414"/>
                <a:gd name="T10" fmla="*/ 873423 w 380"/>
                <a:gd name="T11" fmla="*/ 657634 h 414"/>
                <a:gd name="T12" fmla="*/ 873423 w 380"/>
                <a:gd name="T13" fmla="*/ 226972 h 414"/>
                <a:gd name="T14" fmla="*/ 625544 w 380"/>
                <a:gd name="T15" fmla="*/ 80472 h 4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5" name="フリーフォーム 14">
              <a:extLst>
                <a:ext uri="{FF2B5EF4-FFF2-40B4-BE49-F238E27FC236}">
                  <a16:creationId xmlns:a16="http://schemas.microsoft.com/office/drawing/2014/main" id="{CABBC446-48F7-491B-94E3-BDA100E02056}"/>
                </a:ext>
              </a:extLst>
            </p:cNvPr>
            <p:cNvSpPr>
              <a:spLocks/>
            </p:cNvSpPr>
            <p:nvPr/>
          </p:nvSpPr>
          <p:spPr bwMode="auto">
            <a:xfrm>
              <a:off x="3902" y="1567"/>
              <a:ext cx="324" cy="754"/>
            </a:xfrm>
            <a:custGeom>
              <a:avLst/>
              <a:gdLst>
                <a:gd name="T0" fmla="*/ 139088 w 137"/>
                <a:gd name="T1" fmla="*/ 82836 h 319"/>
                <a:gd name="T2" fmla="*/ 25213 w 137"/>
                <a:gd name="T3" fmla="*/ 527107 h 319"/>
                <a:gd name="T4" fmla="*/ 176216 w 137"/>
                <a:gd name="T5" fmla="*/ 732354 h 319"/>
                <a:gd name="T6" fmla="*/ 222233 w 137"/>
                <a:gd name="T7" fmla="*/ 729555 h 319"/>
                <a:gd name="T8" fmla="*/ 50896 w 137"/>
                <a:gd name="T9" fmla="*/ 393576 h 319"/>
                <a:gd name="T10" fmla="*/ 222233 w 137"/>
                <a:gd name="T11" fmla="*/ 45661 h 319"/>
                <a:gd name="T12" fmla="*/ 317019 w 137"/>
                <a:gd name="T13" fmla="*/ 0 h 319"/>
                <a:gd name="T14" fmla="*/ 139088 w 137"/>
                <a:gd name="T15" fmla="*/ 82836 h 3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6" name="フリーフォーム 15">
              <a:extLst>
                <a:ext uri="{FF2B5EF4-FFF2-40B4-BE49-F238E27FC236}">
                  <a16:creationId xmlns:a16="http://schemas.microsoft.com/office/drawing/2014/main" id="{29CB92D1-7DF7-4B44-ABF7-EA4F727CA976}"/>
                </a:ext>
              </a:extLst>
            </p:cNvPr>
            <p:cNvSpPr>
              <a:spLocks/>
            </p:cNvSpPr>
            <p:nvPr/>
          </p:nvSpPr>
          <p:spPr bwMode="auto">
            <a:xfrm>
              <a:off x="4070" y="1645"/>
              <a:ext cx="203" cy="657"/>
            </a:xfrm>
            <a:custGeom>
              <a:avLst/>
              <a:gdLst>
                <a:gd name="T0" fmla="*/ 31786 w 86"/>
                <a:gd name="T1" fmla="*/ 220740 h 278"/>
                <a:gd name="T2" fmla="*/ 45293 w 86"/>
                <a:gd name="T3" fmla="*/ 583808 h 278"/>
                <a:gd name="T4" fmla="*/ 95495 w 86"/>
                <a:gd name="T5" fmla="*/ 639403 h 278"/>
                <a:gd name="T6" fmla="*/ 51874 w 86"/>
                <a:gd name="T7" fmla="*/ 251241 h 278"/>
                <a:gd name="T8" fmla="*/ 195647 w 86"/>
                <a:gd name="T9" fmla="*/ 0 h 278"/>
                <a:gd name="T10" fmla="*/ 31786 w 86"/>
                <a:gd name="T11" fmla="*/ 220740 h 2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7" name="フリーフォーム 16">
              <a:extLst>
                <a:ext uri="{FF2B5EF4-FFF2-40B4-BE49-F238E27FC236}">
                  <a16:creationId xmlns:a16="http://schemas.microsoft.com/office/drawing/2014/main" id="{75623A13-8319-430D-B993-1CAB1EB241E9}"/>
                </a:ext>
              </a:extLst>
            </p:cNvPr>
            <p:cNvSpPr>
              <a:spLocks/>
            </p:cNvSpPr>
            <p:nvPr/>
          </p:nvSpPr>
          <p:spPr bwMode="auto">
            <a:xfrm>
              <a:off x="4533" y="1650"/>
              <a:ext cx="132" cy="692"/>
            </a:xfrm>
            <a:custGeom>
              <a:avLst/>
              <a:gdLst>
                <a:gd name="T0" fmla="*/ 29481 w 56"/>
                <a:gd name="T1" fmla="*/ 0 h 293"/>
                <a:gd name="T2" fmla="*/ 94154 w 56"/>
                <a:gd name="T3" fmla="*/ 213101 h 293"/>
                <a:gd name="T4" fmla="*/ 0 w 56"/>
                <a:gd name="T5" fmla="*/ 669726 h 293"/>
                <a:gd name="T6" fmla="*/ 31576 w 56"/>
                <a:gd name="T7" fmla="*/ 656221 h 293"/>
                <a:gd name="T8" fmla="*/ 125742 w 56"/>
                <a:gd name="T9" fmla="*/ 206185 h 293"/>
                <a:gd name="T10" fmla="*/ 29481 w 56"/>
                <a:gd name="T11" fmla="*/ 0 h 2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8" name="フリーフォーム 17">
              <a:extLst>
                <a:ext uri="{FF2B5EF4-FFF2-40B4-BE49-F238E27FC236}">
                  <a16:creationId xmlns:a16="http://schemas.microsoft.com/office/drawing/2014/main" id="{3A294B29-89C3-427A-81F6-2D2334830979}"/>
                </a:ext>
              </a:extLst>
            </p:cNvPr>
            <p:cNvSpPr>
              <a:spLocks/>
            </p:cNvSpPr>
            <p:nvPr/>
          </p:nvSpPr>
          <p:spPr bwMode="auto">
            <a:xfrm>
              <a:off x="4228" y="1388"/>
              <a:ext cx="359" cy="229"/>
            </a:xfrm>
            <a:custGeom>
              <a:avLst/>
              <a:gdLst>
                <a:gd name="T0" fmla="*/ 203291 w 152"/>
                <a:gd name="T1" fmla="*/ 0 h 97"/>
                <a:gd name="T2" fmla="*/ 146307 w 152"/>
                <a:gd name="T3" fmla="*/ 0 h 97"/>
                <a:gd name="T4" fmla="*/ 150825 w 152"/>
                <a:gd name="T5" fmla="*/ 56750 h 97"/>
                <a:gd name="T6" fmla="*/ 65992 w 152"/>
                <a:gd name="T7" fmla="*/ 95552 h 97"/>
                <a:gd name="T8" fmla="*/ 0 w 152"/>
                <a:gd name="T9" fmla="*/ 177461 h 97"/>
                <a:gd name="T10" fmla="*/ 340734 w 152"/>
                <a:gd name="T11" fmla="*/ 170884 h 97"/>
                <a:gd name="T12" fmla="*/ 203291 w 152"/>
                <a:gd name="T13" fmla="*/ 0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9" name="フリーフォーム 18">
              <a:extLst>
                <a:ext uri="{FF2B5EF4-FFF2-40B4-BE49-F238E27FC236}">
                  <a16:creationId xmlns:a16="http://schemas.microsoft.com/office/drawing/2014/main" id="{A2B41EB2-B34D-458D-A266-C4072868D579}"/>
                </a:ext>
              </a:extLst>
            </p:cNvPr>
            <p:cNvSpPr>
              <a:spLocks/>
            </p:cNvSpPr>
            <p:nvPr/>
          </p:nvSpPr>
          <p:spPr bwMode="auto">
            <a:xfrm>
              <a:off x="4309" y="1388"/>
              <a:ext cx="304" cy="255"/>
            </a:xfrm>
            <a:custGeom>
              <a:avLst/>
              <a:gdLst>
                <a:gd name="T0" fmla="*/ 123492 w 129"/>
                <a:gd name="T1" fmla="*/ 0 h 108"/>
                <a:gd name="T2" fmla="*/ 194923 w 129"/>
                <a:gd name="T3" fmla="*/ 105147 h 108"/>
                <a:gd name="T4" fmla="*/ 186493 w 129"/>
                <a:gd name="T5" fmla="*/ 189399 h 108"/>
                <a:gd name="T6" fmla="*/ 0 w 129"/>
                <a:gd name="T7" fmla="*/ 195918 h 108"/>
                <a:gd name="T8" fmla="*/ 226412 w 129"/>
                <a:gd name="T9" fmla="*/ 219319 h 108"/>
                <a:gd name="T10" fmla="*/ 234985 w 129"/>
                <a:gd name="T11" fmla="*/ 102220 h 108"/>
                <a:gd name="T12" fmla="*/ 123492 w 129"/>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0" name="フリーフォーム 19">
              <a:extLst>
                <a:ext uri="{FF2B5EF4-FFF2-40B4-BE49-F238E27FC236}">
                  <a16:creationId xmlns:a16="http://schemas.microsoft.com/office/drawing/2014/main" id="{F3ED189E-B03B-4C4F-8C94-DD7E15A537F5}"/>
                </a:ext>
              </a:extLst>
            </p:cNvPr>
            <p:cNvSpPr>
              <a:spLocks/>
            </p:cNvSpPr>
            <p:nvPr/>
          </p:nvSpPr>
          <p:spPr bwMode="auto">
            <a:xfrm>
              <a:off x="2887" y="1740"/>
              <a:ext cx="1901" cy="1258"/>
            </a:xfrm>
            <a:custGeom>
              <a:avLst/>
              <a:gdLst>
                <a:gd name="T0" fmla="*/ 1838513 w 805"/>
                <a:gd name="T1" fmla="*/ 491304 h 533"/>
                <a:gd name="T2" fmla="*/ 1738083 w 805"/>
                <a:gd name="T3" fmla="*/ 484347 h 533"/>
                <a:gd name="T4" fmla="*/ 1350343 w 805"/>
                <a:gd name="T5" fmla="*/ 295762 h 533"/>
                <a:gd name="T6" fmla="*/ 1256483 w 805"/>
                <a:gd name="T7" fmla="*/ 20444 h 533"/>
                <a:gd name="T8" fmla="*/ 1016466 w 805"/>
                <a:gd name="T9" fmla="*/ 93375 h 533"/>
                <a:gd name="T10" fmla="*/ 1050493 w 805"/>
                <a:gd name="T11" fmla="*/ 268797 h 533"/>
                <a:gd name="T12" fmla="*/ 776413 w 805"/>
                <a:gd name="T13" fmla="*/ 300303 h 533"/>
                <a:gd name="T14" fmla="*/ 639206 w 805"/>
                <a:gd name="T15" fmla="*/ 384304 h 533"/>
                <a:gd name="T16" fmla="*/ 362798 w 805"/>
                <a:gd name="T17" fmla="*/ 454461 h 533"/>
                <a:gd name="T18" fmla="*/ 6898 w 805"/>
                <a:gd name="T19" fmla="*/ 1013922 h 533"/>
                <a:gd name="T20" fmla="*/ 0 w 805"/>
                <a:gd name="T21" fmla="*/ 1211430 h 533"/>
                <a:gd name="T22" fmla="*/ 1838513 w 805"/>
                <a:gd name="T23" fmla="*/ 1211430 h 533"/>
                <a:gd name="T24" fmla="*/ 1838513 w 805"/>
                <a:gd name="T25" fmla="*/ 491304 h 533"/>
                <a:gd name="T26" fmla="*/ 1838513 w 805"/>
                <a:gd name="T27" fmla="*/ 491304 h 5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1" name="フリーフォーム 20">
              <a:extLst>
                <a:ext uri="{FF2B5EF4-FFF2-40B4-BE49-F238E27FC236}">
                  <a16:creationId xmlns:a16="http://schemas.microsoft.com/office/drawing/2014/main" id="{302BCAB4-23B8-4627-AC2B-7A2D1A9DCBAE}"/>
                </a:ext>
              </a:extLst>
            </p:cNvPr>
            <p:cNvSpPr>
              <a:spLocks/>
            </p:cNvSpPr>
            <p:nvPr/>
          </p:nvSpPr>
          <p:spPr bwMode="auto">
            <a:xfrm>
              <a:off x="2894" y="2070"/>
              <a:ext cx="1894" cy="928"/>
            </a:xfrm>
            <a:custGeom>
              <a:avLst/>
              <a:gdLst>
                <a:gd name="T0" fmla="*/ 1832419 w 802"/>
                <a:gd name="T1" fmla="*/ 259880 h 393"/>
                <a:gd name="T2" fmla="*/ 1681350 w 802"/>
                <a:gd name="T3" fmla="*/ 230005 h 393"/>
                <a:gd name="T4" fmla="*/ 886102 w 802"/>
                <a:gd name="T5" fmla="*/ 70412 h 393"/>
                <a:gd name="T6" fmla="*/ 577679 w 802"/>
                <a:gd name="T7" fmla="*/ 125703 h 393"/>
                <a:gd name="T8" fmla="*/ 52380 w 802"/>
                <a:gd name="T9" fmla="*/ 896880 h 393"/>
                <a:gd name="T10" fmla="*/ 1832419 w 802"/>
                <a:gd name="T11" fmla="*/ 896880 h 393"/>
                <a:gd name="T12" fmla="*/ 1832419 w 802"/>
                <a:gd name="T13" fmla="*/ 259880 h 393"/>
                <a:gd name="T14" fmla="*/ 1832419 w 802"/>
                <a:gd name="T15" fmla="*/ 259880 h 3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2" name="フリーフォーム 21">
              <a:extLst>
                <a:ext uri="{FF2B5EF4-FFF2-40B4-BE49-F238E27FC236}">
                  <a16:creationId xmlns:a16="http://schemas.microsoft.com/office/drawing/2014/main" id="{92D5DD2B-1456-4291-929D-E32082D6FBB2}"/>
                </a:ext>
              </a:extLst>
            </p:cNvPr>
            <p:cNvSpPr>
              <a:spLocks/>
            </p:cNvSpPr>
            <p:nvPr/>
          </p:nvSpPr>
          <p:spPr bwMode="auto">
            <a:xfrm>
              <a:off x="3586" y="1792"/>
              <a:ext cx="1060" cy="588"/>
            </a:xfrm>
            <a:custGeom>
              <a:avLst/>
              <a:gdLst>
                <a:gd name="T0" fmla="*/ 828974 w 449"/>
                <a:gd name="T1" fmla="*/ 333821 h 249"/>
                <a:gd name="T2" fmla="*/ 619583 w 449"/>
                <a:gd name="T3" fmla="*/ 296883 h 249"/>
                <a:gd name="T4" fmla="*/ 557857 w 449"/>
                <a:gd name="T5" fmla="*/ 13524 h 249"/>
                <a:gd name="T6" fmla="*/ 403414 w 449"/>
                <a:gd name="T7" fmla="*/ 61919 h 249"/>
                <a:gd name="T8" fmla="*/ 430400 w 449"/>
                <a:gd name="T9" fmla="*/ 292021 h 249"/>
                <a:gd name="T10" fmla="*/ 0 w 449"/>
                <a:gd name="T11" fmla="*/ 424656 h 249"/>
                <a:gd name="T12" fmla="*/ 229734 w 449"/>
                <a:gd name="T13" fmla="*/ 377144 h 249"/>
                <a:gd name="T14" fmla="*/ 136922 w 449"/>
                <a:gd name="T15" fmla="*/ 506535 h 249"/>
                <a:gd name="T16" fmla="*/ 443887 w 449"/>
                <a:gd name="T17" fmla="*/ 431280 h 249"/>
                <a:gd name="T18" fmla="*/ 745133 w 449"/>
                <a:gd name="T19" fmla="*/ 568823 h 249"/>
                <a:gd name="T20" fmla="*/ 753643 w 449"/>
                <a:gd name="T21" fmla="*/ 406310 h 249"/>
                <a:gd name="T22" fmla="*/ 1022617 w 449"/>
                <a:gd name="T23" fmla="*/ 505007 h 249"/>
                <a:gd name="T24" fmla="*/ 828974 w 449"/>
                <a:gd name="T25" fmla="*/ 333821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3" name="フリーフォーム 22">
              <a:extLst>
                <a:ext uri="{FF2B5EF4-FFF2-40B4-BE49-F238E27FC236}">
                  <a16:creationId xmlns:a16="http://schemas.microsoft.com/office/drawing/2014/main" id="{136B089D-F10E-40E6-A538-5A02DECB6DC7}"/>
                </a:ext>
              </a:extLst>
            </p:cNvPr>
            <p:cNvSpPr>
              <a:spLocks/>
            </p:cNvSpPr>
            <p:nvPr/>
          </p:nvSpPr>
          <p:spPr bwMode="auto">
            <a:xfrm>
              <a:off x="2981" y="2238"/>
              <a:ext cx="506" cy="760"/>
            </a:xfrm>
            <a:custGeom>
              <a:avLst/>
              <a:gdLst>
                <a:gd name="T0" fmla="*/ 103614 w 214"/>
                <a:gd name="T1" fmla="*/ 366011 h 322"/>
                <a:gd name="T2" fmla="*/ 494204 w 214"/>
                <a:gd name="T3" fmla="*/ 38394 h 322"/>
                <a:gd name="T4" fmla="*/ 166221 w 214"/>
                <a:gd name="T5" fmla="*/ 170655 h 322"/>
                <a:gd name="T6" fmla="*/ 0 w 214"/>
                <a:gd name="T7" fmla="*/ 661417 h 322"/>
                <a:gd name="T8" fmla="*/ 0 w 214"/>
                <a:gd name="T9" fmla="*/ 731960 h 322"/>
                <a:gd name="T10" fmla="*/ 48791 w 214"/>
                <a:gd name="T11" fmla="*/ 731960 h 322"/>
                <a:gd name="T12" fmla="*/ 103614 w 214"/>
                <a:gd name="T13" fmla="*/ 366011 h 3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4" name="フリーフォーム 23">
              <a:extLst>
                <a:ext uri="{FF2B5EF4-FFF2-40B4-BE49-F238E27FC236}">
                  <a16:creationId xmlns:a16="http://schemas.microsoft.com/office/drawing/2014/main" id="{1A0D029D-675A-4BB5-9F55-4AED006667F1}"/>
                </a:ext>
              </a:extLst>
            </p:cNvPr>
            <p:cNvSpPr>
              <a:spLocks/>
            </p:cNvSpPr>
            <p:nvPr/>
          </p:nvSpPr>
          <p:spPr bwMode="auto">
            <a:xfrm>
              <a:off x="4167" y="1808"/>
              <a:ext cx="92" cy="331"/>
            </a:xfrm>
            <a:custGeom>
              <a:avLst/>
              <a:gdLst>
                <a:gd name="T0" fmla="*/ 0 w 39"/>
                <a:gd name="T1" fmla="*/ 0 h 140"/>
                <a:gd name="T2" fmla="*/ 54412 w 39"/>
                <a:gd name="T3" fmla="*/ 172576 h 140"/>
                <a:gd name="T4" fmla="*/ 56538 w 39"/>
                <a:gd name="T5" fmla="*/ 323278 h 140"/>
                <a:gd name="T6" fmla="*/ 72031 w 39"/>
                <a:gd name="T7" fmla="*/ 168886 h 140"/>
                <a:gd name="T8" fmla="*/ 0 w 39"/>
                <a:gd name="T9" fmla="*/ 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5" name="フリーフォーム 24">
              <a:extLst>
                <a:ext uri="{FF2B5EF4-FFF2-40B4-BE49-F238E27FC236}">
                  <a16:creationId xmlns:a16="http://schemas.microsoft.com/office/drawing/2014/main" id="{8F7C804C-E44A-45E7-AE17-00F03AC71E9D}"/>
                </a:ext>
              </a:extLst>
            </p:cNvPr>
            <p:cNvSpPr>
              <a:spLocks/>
            </p:cNvSpPr>
            <p:nvPr/>
          </p:nvSpPr>
          <p:spPr bwMode="auto">
            <a:xfrm>
              <a:off x="3586" y="2068"/>
              <a:ext cx="453" cy="149"/>
            </a:xfrm>
            <a:custGeom>
              <a:avLst/>
              <a:gdLst>
                <a:gd name="T0" fmla="*/ 269783 w 192"/>
                <a:gd name="T1" fmla="*/ 2065 h 63"/>
                <a:gd name="T2" fmla="*/ 0 w 192"/>
                <a:gd name="T3" fmla="*/ 145774 h 63"/>
                <a:gd name="T4" fmla="*/ 238052 w 192"/>
                <a:gd name="T5" fmla="*/ 25216 h 63"/>
                <a:gd name="T6" fmla="*/ 435005 w 192"/>
                <a:gd name="T7" fmla="*/ 27319 h 63"/>
                <a:gd name="T8" fmla="*/ 269783 w 192"/>
                <a:gd name="T9" fmla="*/ 2065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6" name="フリーフォーム 25">
              <a:extLst>
                <a:ext uri="{FF2B5EF4-FFF2-40B4-BE49-F238E27FC236}">
                  <a16:creationId xmlns:a16="http://schemas.microsoft.com/office/drawing/2014/main" id="{7911A237-C017-443E-BA1F-ED33AAE9F154}"/>
                </a:ext>
              </a:extLst>
            </p:cNvPr>
            <p:cNvSpPr>
              <a:spLocks/>
            </p:cNvSpPr>
            <p:nvPr/>
          </p:nvSpPr>
          <p:spPr bwMode="auto">
            <a:xfrm>
              <a:off x="3640" y="2408"/>
              <a:ext cx="258" cy="590"/>
            </a:xfrm>
            <a:custGeom>
              <a:avLst/>
              <a:gdLst>
                <a:gd name="T0" fmla="*/ 107439 w 109"/>
                <a:gd name="T1" fmla="*/ 265380 h 250"/>
                <a:gd name="T2" fmla="*/ 254305 w 109"/>
                <a:gd name="T3" fmla="*/ 0 h 250"/>
                <a:gd name="T4" fmla="*/ 58166 w 109"/>
                <a:gd name="T5" fmla="*/ 145109 h 250"/>
                <a:gd name="T6" fmla="*/ 0 w 109"/>
                <a:gd name="T7" fmla="*/ 497377 h 250"/>
                <a:gd name="T8" fmla="*/ 2066 w 109"/>
                <a:gd name="T9" fmla="*/ 567582 h 250"/>
                <a:gd name="T10" fmla="*/ 93753 w 109"/>
                <a:gd name="T11" fmla="*/ 567582 h 250"/>
                <a:gd name="T12" fmla="*/ 107439 w 109"/>
                <a:gd name="T13" fmla="*/ 265380 h 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7" name="フリーフォーム 26">
              <a:extLst>
                <a:ext uri="{FF2B5EF4-FFF2-40B4-BE49-F238E27FC236}">
                  <a16:creationId xmlns:a16="http://schemas.microsoft.com/office/drawing/2014/main" id="{770A8A11-8BB5-428D-BA9F-FF69DBB9BC7A}"/>
                </a:ext>
              </a:extLst>
            </p:cNvPr>
            <p:cNvSpPr>
              <a:spLocks/>
            </p:cNvSpPr>
            <p:nvPr/>
          </p:nvSpPr>
          <p:spPr bwMode="auto">
            <a:xfrm>
              <a:off x="3605" y="2392"/>
              <a:ext cx="323" cy="606"/>
            </a:xfrm>
            <a:custGeom>
              <a:avLst/>
              <a:gdLst>
                <a:gd name="T0" fmla="*/ 69704 w 137"/>
                <a:gd name="T1" fmla="*/ 288588 h 257"/>
                <a:gd name="T2" fmla="*/ 308639 w 137"/>
                <a:gd name="T3" fmla="*/ 0 h 257"/>
                <a:gd name="T4" fmla="*/ 24779 w 137"/>
                <a:gd name="T5" fmla="*/ 295445 h 257"/>
                <a:gd name="T6" fmla="*/ 11373 w 137"/>
                <a:gd name="T7" fmla="*/ 579209 h 257"/>
                <a:gd name="T8" fmla="*/ 51345 w 137"/>
                <a:gd name="T9" fmla="*/ 579209 h 257"/>
                <a:gd name="T10" fmla="*/ 69704 w 137"/>
                <a:gd name="T11" fmla="*/ 288588 h 2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8" name="フリーフォーム 27">
              <a:extLst>
                <a:ext uri="{FF2B5EF4-FFF2-40B4-BE49-F238E27FC236}">
                  <a16:creationId xmlns:a16="http://schemas.microsoft.com/office/drawing/2014/main" id="{1C05D5FC-3914-40CD-BF68-30EEE0CEA85E}"/>
                </a:ext>
              </a:extLst>
            </p:cNvPr>
            <p:cNvSpPr>
              <a:spLocks/>
            </p:cNvSpPr>
            <p:nvPr/>
          </p:nvSpPr>
          <p:spPr bwMode="auto">
            <a:xfrm>
              <a:off x="4540" y="2444"/>
              <a:ext cx="248" cy="554"/>
            </a:xfrm>
            <a:custGeom>
              <a:avLst/>
              <a:gdLst>
                <a:gd name="T0" fmla="*/ 240281 w 105"/>
                <a:gd name="T1" fmla="*/ 389330 h 235"/>
                <a:gd name="T2" fmla="*/ 189935 w 105"/>
                <a:gd name="T3" fmla="*/ 144023 h 235"/>
                <a:gd name="T4" fmla="*/ 0 w 105"/>
                <a:gd name="T5" fmla="*/ 0 h 235"/>
                <a:gd name="T6" fmla="*/ 141511 w 105"/>
                <a:gd name="T7" fmla="*/ 263527 h 235"/>
                <a:gd name="T8" fmla="*/ 157813 w 105"/>
                <a:gd name="T9" fmla="*/ 528556 h 235"/>
                <a:gd name="T10" fmla="*/ 240281 w 105"/>
                <a:gd name="T11" fmla="*/ 528556 h 235"/>
                <a:gd name="T12" fmla="*/ 240281 w 105"/>
                <a:gd name="T13" fmla="*/ 389330 h 235"/>
                <a:gd name="T14" fmla="*/ 240281 w 105"/>
                <a:gd name="T15" fmla="*/ 389330 h 2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9" name="フリーフォーム 28">
              <a:extLst>
                <a:ext uri="{FF2B5EF4-FFF2-40B4-BE49-F238E27FC236}">
                  <a16:creationId xmlns:a16="http://schemas.microsoft.com/office/drawing/2014/main" id="{5609E971-A6A5-425F-85F9-6C4F916F46A4}"/>
                </a:ext>
              </a:extLst>
            </p:cNvPr>
            <p:cNvSpPr>
              <a:spLocks/>
            </p:cNvSpPr>
            <p:nvPr/>
          </p:nvSpPr>
          <p:spPr bwMode="auto">
            <a:xfrm>
              <a:off x="4507" y="2427"/>
              <a:ext cx="281" cy="571"/>
            </a:xfrm>
            <a:custGeom>
              <a:avLst/>
              <a:gdLst>
                <a:gd name="T0" fmla="*/ 271866 w 119"/>
                <a:gd name="T1" fmla="*/ 238128 h 242"/>
                <a:gd name="T2" fmla="*/ 0 w 119"/>
                <a:gd name="T3" fmla="*/ 0 h 242"/>
                <a:gd name="T4" fmla="*/ 244416 w 119"/>
                <a:gd name="T5" fmla="*/ 291937 h 242"/>
                <a:gd name="T6" fmla="*/ 262851 w 119"/>
                <a:gd name="T7" fmla="*/ 548415 h 242"/>
                <a:gd name="T8" fmla="*/ 271866 w 119"/>
                <a:gd name="T9" fmla="*/ 548415 h 242"/>
                <a:gd name="T10" fmla="*/ 271866 w 119"/>
                <a:gd name="T11" fmla="*/ 238128 h 242"/>
                <a:gd name="T12" fmla="*/ 271866 w 119"/>
                <a:gd name="T13" fmla="*/ 238128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0" name="フリーフォーム 29">
              <a:extLst>
                <a:ext uri="{FF2B5EF4-FFF2-40B4-BE49-F238E27FC236}">
                  <a16:creationId xmlns:a16="http://schemas.microsoft.com/office/drawing/2014/main" id="{779E0517-0FE7-4E5E-8245-9545E6FBF0B0}"/>
                </a:ext>
              </a:extLst>
            </p:cNvPr>
            <p:cNvSpPr>
              <a:spLocks/>
            </p:cNvSpPr>
            <p:nvPr/>
          </p:nvSpPr>
          <p:spPr bwMode="auto">
            <a:xfrm>
              <a:off x="3999" y="1848"/>
              <a:ext cx="50" cy="251"/>
            </a:xfrm>
            <a:custGeom>
              <a:avLst/>
              <a:gdLst>
                <a:gd name="T0" fmla="*/ 0 w 21"/>
                <a:gd name="T1" fmla="*/ 18827 h 106"/>
                <a:gd name="T2" fmla="*/ 26929 w 21"/>
                <a:gd name="T3" fmla="*/ 128498 h 106"/>
                <a:gd name="T4" fmla="*/ 24779 w 21"/>
                <a:gd name="T5" fmla="*/ 243437 h 106"/>
                <a:gd name="T6" fmla="*/ 44314 w 21"/>
                <a:gd name="T7" fmla="*/ 248057 h 106"/>
                <a:gd name="T8" fmla="*/ 51576 w 21"/>
                <a:gd name="T9" fmla="*/ 123584 h 106"/>
                <a:gd name="T10" fmla="*/ 14400 w 21"/>
                <a:gd name="T11" fmla="*/ 0 h 106"/>
                <a:gd name="T12" fmla="*/ 0 w 21"/>
                <a:gd name="T13" fmla="*/ 18827 h 106"/>
                <a:gd name="T14" fmla="*/ 0 w 21"/>
                <a:gd name="T15" fmla="*/ 18827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71" name="グループ 64">
            <a:extLst>
              <a:ext uri="{FF2B5EF4-FFF2-40B4-BE49-F238E27FC236}">
                <a16:creationId xmlns:a16="http://schemas.microsoft.com/office/drawing/2014/main" id="{B8C3EB70-C4F5-46DC-8CDE-F375A94750CA}"/>
              </a:ext>
            </a:extLst>
          </p:cNvPr>
          <p:cNvGrpSpPr>
            <a:grpSpLocks noChangeAspect="1"/>
          </p:cNvGrpSpPr>
          <p:nvPr/>
        </p:nvGrpSpPr>
        <p:grpSpPr bwMode="auto">
          <a:xfrm rot="12827499" flipH="1">
            <a:off x="11360150" y="2338388"/>
            <a:ext cx="484188" cy="536575"/>
            <a:chOff x="2052" y="995"/>
            <a:chExt cx="768" cy="852"/>
          </a:xfrm>
        </p:grpSpPr>
        <p:sp>
          <p:nvSpPr>
            <p:cNvPr id="172" name="フリーフォーム 65">
              <a:extLst>
                <a:ext uri="{FF2B5EF4-FFF2-40B4-BE49-F238E27FC236}">
                  <a16:creationId xmlns:a16="http://schemas.microsoft.com/office/drawing/2014/main" id="{E98FBC01-8A02-4E82-8405-EFC10A2824EF}"/>
                </a:ext>
              </a:extLst>
            </p:cNvPr>
            <p:cNvSpPr>
              <a:spLocks/>
            </p:cNvSpPr>
            <p:nvPr/>
          </p:nvSpPr>
          <p:spPr bwMode="auto">
            <a:xfrm>
              <a:off x="2430" y="1616"/>
              <a:ext cx="151" cy="231"/>
            </a:xfrm>
            <a:custGeom>
              <a:avLst/>
              <a:gdLst>
                <a:gd name="T0" fmla="*/ 74861 w 64"/>
                <a:gd name="T1" fmla="*/ 8578 h 98"/>
                <a:gd name="T2" fmla="*/ 26899 w 64"/>
                <a:gd name="T3" fmla="*/ 218373 h 98"/>
                <a:gd name="T4" fmla="*/ 0 w 64"/>
                <a:gd name="T5" fmla="*/ 207016 h 98"/>
                <a:gd name="T6" fmla="*/ 79697 w 64"/>
                <a:gd name="T7" fmla="*/ 114373 h 98"/>
                <a:gd name="T8" fmla="*/ 54542 w 64"/>
                <a:gd name="T9" fmla="*/ 0 h 98"/>
                <a:gd name="T10" fmla="*/ 74861 w 64"/>
                <a:gd name="T11" fmla="*/ 8578 h 98"/>
                <a:gd name="T12" fmla="*/ 74861 w 64"/>
                <a:gd name="T13" fmla="*/ 8578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3" name="フリーフォーム 66">
              <a:extLst>
                <a:ext uri="{FF2B5EF4-FFF2-40B4-BE49-F238E27FC236}">
                  <a16:creationId xmlns:a16="http://schemas.microsoft.com/office/drawing/2014/main" id="{41B20950-89C0-458E-95B9-4BD5543F187F}"/>
                </a:ext>
              </a:extLst>
            </p:cNvPr>
            <p:cNvSpPr>
              <a:spLocks/>
            </p:cNvSpPr>
            <p:nvPr/>
          </p:nvSpPr>
          <p:spPr bwMode="auto">
            <a:xfrm>
              <a:off x="2052" y="995"/>
              <a:ext cx="768" cy="729"/>
            </a:xfrm>
            <a:custGeom>
              <a:avLst/>
              <a:gdLst>
                <a:gd name="T0" fmla="*/ 372478 w 325"/>
                <a:gd name="T1" fmla="*/ 681459 h 309"/>
                <a:gd name="T2" fmla="*/ 668985 w 325"/>
                <a:gd name="T3" fmla="*/ 504909 h 309"/>
                <a:gd name="T4" fmla="*/ 698268 w 325"/>
                <a:gd name="T5" fmla="*/ 344527 h 309"/>
                <a:gd name="T6" fmla="*/ 571508 w 325"/>
                <a:gd name="T7" fmla="*/ 468129 h 309"/>
                <a:gd name="T8" fmla="*/ 615518 w 325"/>
                <a:gd name="T9" fmla="*/ 131418 h 309"/>
                <a:gd name="T10" fmla="*/ 557889 w 325"/>
                <a:gd name="T11" fmla="*/ 61404 h 309"/>
                <a:gd name="T12" fmla="*/ 453113 w 325"/>
                <a:gd name="T13" fmla="*/ 271752 h 309"/>
                <a:gd name="T14" fmla="*/ 248092 w 325"/>
                <a:gd name="T15" fmla="*/ 68283 h 309"/>
                <a:gd name="T16" fmla="*/ 96326 w 325"/>
                <a:gd name="T17" fmla="*/ 0 h 309"/>
                <a:gd name="T18" fmla="*/ 266234 w 325"/>
                <a:gd name="T19" fmla="*/ 391730 h 309"/>
                <a:gd name="T20" fmla="*/ 0 w 325"/>
                <a:gd name="T21" fmla="*/ 366612 h 309"/>
                <a:gd name="T22" fmla="*/ 200443 w 325"/>
                <a:gd name="T23" fmla="*/ 581768 h 309"/>
                <a:gd name="T24" fmla="*/ 106171 w 325"/>
                <a:gd name="T25" fmla="*/ 591063 h 309"/>
                <a:gd name="T26" fmla="*/ 216118 w 325"/>
                <a:gd name="T27" fmla="*/ 679345 h 309"/>
                <a:gd name="T28" fmla="*/ 360785 w 325"/>
                <a:gd name="T29" fmla="*/ 686291 h 309"/>
                <a:gd name="T30" fmla="*/ 372478 w 325"/>
                <a:gd name="T31" fmla="*/ 681459 h 309"/>
                <a:gd name="T32" fmla="*/ 372478 w 325"/>
                <a:gd name="T33" fmla="*/ 681459 h 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4" name="フリーフォーム 67">
              <a:extLst>
                <a:ext uri="{FF2B5EF4-FFF2-40B4-BE49-F238E27FC236}">
                  <a16:creationId xmlns:a16="http://schemas.microsoft.com/office/drawing/2014/main" id="{BC96D2F5-1881-4C38-85C5-C61F89C09C6D}"/>
                </a:ext>
              </a:extLst>
            </p:cNvPr>
            <p:cNvSpPr>
              <a:spLocks/>
            </p:cNvSpPr>
            <p:nvPr/>
          </p:nvSpPr>
          <p:spPr bwMode="auto">
            <a:xfrm>
              <a:off x="2090" y="1054"/>
              <a:ext cx="650" cy="677"/>
            </a:xfrm>
            <a:custGeom>
              <a:avLst/>
              <a:gdLst>
                <a:gd name="T0" fmla="*/ 396550 w 275"/>
                <a:gd name="T1" fmla="*/ 574223 h 287"/>
                <a:gd name="T2" fmla="*/ 126596 w 275"/>
                <a:gd name="T3" fmla="*/ 562828 h 287"/>
                <a:gd name="T4" fmla="*/ 248482 w 275"/>
                <a:gd name="T5" fmla="*/ 524250 h 287"/>
                <a:gd name="T6" fmla="*/ 0 w 275"/>
                <a:gd name="T7" fmla="*/ 352847 h 287"/>
                <a:gd name="T8" fmla="*/ 269953 w 275"/>
                <a:gd name="T9" fmla="*/ 371074 h 287"/>
                <a:gd name="T10" fmla="*/ 113020 w 275"/>
                <a:gd name="T11" fmla="*/ 0 h 287"/>
                <a:gd name="T12" fmla="*/ 410098 w 275"/>
                <a:gd name="T13" fmla="*/ 282868 h 287"/>
                <a:gd name="T14" fmla="*/ 533766 w 275"/>
                <a:gd name="T15" fmla="*/ 56533 h 287"/>
                <a:gd name="T16" fmla="*/ 501675 w 275"/>
                <a:gd name="T17" fmla="*/ 445876 h 287"/>
                <a:gd name="T18" fmla="*/ 633133 w 275"/>
                <a:gd name="T19" fmla="*/ 361299 h 287"/>
                <a:gd name="T20" fmla="*/ 405108 w 275"/>
                <a:gd name="T21" fmla="*/ 574223 h 287"/>
                <a:gd name="T22" fmla="*/ 396550 w 275"/>
                <a:gd name="T23" fmla="*/ 574223 h 287"/>
                <a:gd name="T24" fmla="*/ 396550 w 275"/>
                <a:gd name="T25" fmla="*/ 574223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5" name="フリーフォーム 68">
              <a:extLst>
                <a:ext uri="{FF2B5EF4-FFF2-40B4-BE49-F238E27FC236}">
                  <a16:creationId xmlns:a16="http://schemas.microsoft.com/office/drawing/2014/main" id="{9F85732F-B7F2-4BC1-8463-30CF4A9510FD}"/>
                </a:ext>
              </a:extLst>
            </p:cNvPr>
            <p:cNvSpPr>
              <a:spLocks/>
            </p:cNvSpPr>
            <p:nvPr/>
          </p:nvSpPr>
          <p:spPr bwMode="auto">
            <a:xfrm>
              <a:off x="2322" y="1198"/>
              <a:ext cx="212" cy="429"/>
            </a:xfrm>
            <a:custGeom>
              <a:avLst/>
              <a:gdLst>
                <a:gd name="T0" fmla="*/ 167730 w 90"/>
                <a:gd name="T1" fmla="*/ 408731 h 182"/>
                <a:gd name="T2" fmla="*/ 0 w 90"/>
                <a:gd name="T3" fmla="*/ 0 h 182"/>
                <a:gd name="T4" fmla="*/ 167730 w 90"/>
                <a:gd name="T5" fmla="*/ 408731 h 182"/>
                <a:gd name="T6" fmla="*/ 0 60000 65536"/>
                <a:gd name="T7" fmla="*/ 0 60000 65536"/>
                <a:gd name="T8" fmla="*/ 0 60000 65536"/>
              </a:gdLst>
              <a:ahLst/>
              <a:cxnLst>
                <a:cxn ang="T6">
                  <a:pos x="T0" y="T1"/>
                </a:cxn>
                <a:cxn ang="T7">
                  <a:pos x="T2" y="T3"/>
                </a:cxn>
                <a:cxn ang="T8">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6" name="フリーフォーム 69">
              <a:extLst>
                <a:ext uri="{FF2B5EF4-FFF2-40B4-BE49-F238E27FC236}">
                  <a16:creationId xmlns:a16="http://schemas.microsoft.com/office/drawing/2014/main" id="{760F8940-35A3-47F2-9CC2-9DD4BCC15976}"/>
                </a:ext>
              </a:extLst>
            </p:cNvPr>
            <p:cNvSpPr>
              <a:spLocks/>
            </p:cNvSpPr>
            <p:nvPr/>
          </p:nvSpPr>
          <p:spPr bwMode="auto">
            <a:xfrm>
              <a:off x="2508" y="1235"/>
              <a:ext cx="128" cy="281"/>
            </a:xfrm>
            <a:custGeom>
              <a:avLst/>
              <a:gdLst>
                <a:gd name="T0" fmla="*/ 0 w 54"/>
                <a:gd name="T1" fmla="*/ 271866 h 119"/>
                <a:gd name="T2" fmla="*/ 122716 w 54"/>
                <a:gd name="T3" fmla="*/ 0 h 119"/>
                <a:gd name="T4" fmla="*/ 0 w 54"/>
                <a:gd name="T5" fmla="*/ 271866 h 119"/>
                <a:gd name="T6" fmla="*/ 0 60000 65536"/>
                <a:gd name="T7" fmla="*/ 0 60000 65536"/>
                <a:gd name="T8" fmla="*/ 0 60000 65536"/>
              </a:gdLst>
              <a:ahLst/>
              <a:cxnLst>
                <a:cxn ang="T6">
                  <a:pos x="T0" y="T1"/>
                </a:cxn>
                <a:cxn ang="T7">
                  <a:pos x="T2" y="T3"/>
                </a:cxn>
                <a:cxn ang="T8">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7" name="フリーフォーム 70">
              <a:extLst>
                <a:ext uri="{FF2B5EF4-FFF2-40B4-BE49-F238E27FC236}">
                  <a16:creationId xmlns:a16="http://schemas.microsoft.com/office/drawing/2014/main" id="{8A7E1CFE-F218-4F5D-AB35-401C63AB42CB}"/>
                </a:ext>
              </a:extLst>
            </p:cNvPr>
            <p:cNvSpPr>
              <a:spLocks/>
            </p:cNvSpPr>
            <p:nvPr/>
          </p:nvSpPr>
          <p:spPr bwMode="auto">
            <a:xfrm>
              <a:off x="2539" y="1500"/>
              <a:ext cx="163" cy="101"/>
            </a:xfrm>
            <a:custGeom>
              <a:avLst/>
              <a:gdLst>
                <a:gd name="T0" fmla="*/ 0 w 69"/>
                <a:gd name="T1" fmla="*/ 87147 h 43"/>
                <a:gd name="T2" fmla="*/ 157956 w 69"/>
                <a:gd name="T3" fmla="*/ 0 h 43"/>
                <a:gd name="T4" fmla="*/ 0 w 69"/>
                <a:gd name="T5" fmla="*/ 87147 h 43"/>
                <a:gd name="T6" fmla="*/ 0 60000 65536"/>
                <a:gd name="T7" fmla="*/ 0 60000 65536"/>
                <a:gd name="T8" fmla="*/ 0 60000 65536"/>
              </a:gdLst>
              <a:ahLst/>
              <a:cxnLst>
                <a:cxn ang="T6">
                  <a:pos x="T0" y="T1"/>
                </a:cxn>
                <a:cxn ang="T7">
                  <a:pos x="T2" y="T3"/>
                </a:cxn>
                <a:cxn ang="T8">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8" name="フリーフォーム 71">
              <a:extLst>
                <a:ext uri="{FF2B5EF4-FFF2-40B4-BE49-F238E27FC236}">
                  <a16:creationId xmlns:a16="http://schemas.microsoft.com/office/drawing/2014/main" id="{638408D0-C3E8-4F4A-97E4-91A014824ABC}"/>
                </a:ext>
              </a:extLst>
            </p:cNvPr>
            <p:cNvSpPr>
              <a:spLocks/>
            </p:cNvSpPr>
            <p:nvPr/>
          </p:nvSpPr>
          <p:spPr bwMode="auto">
            <a:xfrm>
              <a:off x="2303" y="1604"/>
              <a:ext cx="177" cy="59"/>
            </a:xfrm>
            <a:custGeom>
              <a:avLst/>
              <a:gdLst>
                <a:gd name="T0" fmla="*/ 170364 w 75"/>
                <a:gd name="T1" fmla="*/ 0 h 25"/>
                <a:gd name="T2" fmla="*/ 0 w 75"/>
                <a:gd name="T3" fmla="*/ 51842 h 25"/>
                <a:gd name="T4" fmla="*/ 170364 w 75"/>
                <a:gd name="T5" fmla="*/ 0 h 25"/>
                <a:gd name="T6" fmla="*/ 0 60000 65536"/>
                <a:gd name="T7" fmla="*/ 0 60000 65536"/>
                <a:gd name="T8" fmla="*/ 0 60000 65536"/>
              </a:gdLst>
              <a:ahLst/>
              <a:cxnLst>
                <a:cxn ang="T6">
                  <a:pos x="T0" y="T1"/>
                </a:cxn>
                <a:cxn ang="T7">
                  <a:pos x="T2" y="T3"/>
                </a:cxn>
                <a:cxn ang="T8">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9" name="フリーフォーム 72">
              <a:extLst>
                <a:ext uri="{FF2B5EF4-FFF2-40B4-BE49-F238E27FC236}">
                  <a16:creationId xmlns:a16="http://schemas.microsoft.com/office/drawing/2014/main" id="{85DE4C9C-DF01-4F66-A315-07668B030308}"/>
                </a:ext>
              </a:extLst>
            </p:cNvPr>
            <p:cNvSpPr>
              <a:spLocks/>
            </p:cNvSpPr>
            <p:nvPr/>
          </p:nvSpPr>
          <p:spPr bwMode="auto">
            <a:xfrm>
              <a:off x="2161" y="1472"/>
              <a:ext cx="300" cy="111"/>
            </a:xfrm>
            <a:custGeom>
              <a:avLst/>
              <a:gdLst>
                <a:gd name="T0" fmla="*/ 291038 w 127"/>
                <a:gd name="T1" fmla="*/ 68905 h 47"/>
                <a:gd name="T2" fmla="*/ 0 w 127"/>
                <a:gd name="T3" fmla="*/ 0 h 47"/>
                <a:gd name="T4" fmla="*/ 291038 w 127"/>
                <a:gd name="T5" fmla="*/ 68905 h 47"/>
                <a:gd name="T6" fmla="*/ 0 60000 65536"/>
                <a:gd name="T7" fmla="*/ 0 60000 65536"/>
                <a:gd name="T8" fmla="*/ 0 60000 65536"/>
              </a:gdLst>
              <a:ahLst/>
              <a:cxnLst>
                <a:cxn ang="T6">
                  <a:pos x="T0" y="T1"/>
                </a:cxn>
                <a:cxn ang="T7">
                  <a:pos x="T2" y="T3"/>
                </a:cxn>
                <a:cxn ang="T8">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タイトル 1"/>
          <p:cNvSpPr>
            <a:spLocks noGrp="1"/>
          </p:cNvSpPr>
          <p:nvPr>
            <p:ph type="ctrTitle"/>
          </p:nvPr>
        </p:nvSpPr>
        <p:spPr>
          <a:xfrm>
            <a:off x="2681288" y="165020"/>
            <a:ext cx="9360418" cy="2263258"/>
          </a:xfrm>
        </p:spPr>
        <p:txBody>
          <a:bodyPr rtlCol="0">
            <a:normAutofit/>
          </a:bodyPr>
          <a:lstStyle>
            <a:lvl1pPr algn="ctr">
              <a:lnSpc>
                <a:spcPct val="75000"/>
              </a:lnSpc>
              <a:defRPr sz="6600">
                <a:latin typeface="MS Mincho" panose="02020609040205080304" pitchFamily="17" charset="-128"/>
                <a:ea typeface="MS Mincho" panose="02020609040205080304" pitchFamily="17" charset="-128"/>
              </a:defRPr>
            </a:lvl1pPr>
          </a:lstStyle>
          <a:p>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3903329" y="2476917"/>
            <a:ext cx="6916336" cy="1771600"/>
          </a:xfrm>
        </p:spPr>
        <p:txBody>
          <a:bodyPr rtlCol="0">
            <a:normAutofit/>
          </a:bodyPr>
          <a:lstStyle>
            <a:lvl1pPr marL="0" indent="0" algn="ctr">
              <a:lnSpc>
                <a:spcPts val="5000"/>
              </a:lnSpc>
              <a:spcBef>
                <a:spcPts val="0"/>
              </a:spcBef>
              <a:buNone/>
              <a:defRPr sz="4800" cap="none" baseline="0">
                <a:solidFill>
                  <a:schemeClr val="tx1">
                    <a:lumMod val="75000"/>
                    <a:lumOff val="25000"/>
                  </a:schemeClr>
                </a:solidFill>
                <a:latin typeface="MS Mincho" panose="02020609040205080304" pitchFamily="17" charset="-128"/>
                <a:ea typeface="MS Mincho" panose="02020609040205080304" pitchFamily="17" charset="-128"/>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noProof="0"/>
              <a:t>マスター サブタイトルの書式設定</a:t>
            </a:r>
            <a:endParaRPr lang="ja-JP" altLang="en-US" noProof="0" dirty="0"/>
          </a:p>
        </p:txBody>
      </p:sp>
    </p:spTree>
    <p:extLst>
      <p:ext uri="{BB962C8B-B14F-4D97-AF65-F5344CB8AC3E}">
        <p14:creationId xmlns:p14="http://schemas.microsoft.com/office/powerpoint/2010/main" val="113058942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S Mincho" panose="02020609040205080304" pitchFamily="17" charset="-128"/>
                <a:ea typeface="MS Mincho" panose="02020609040205080304" pitchFamily="17" charset="-128"/>
              </a:defRPr>
            </a:lvl1pPr>
          </a:lstStyle>
          <a:p>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lvl1pPr>
              <a:defRPr>
                <a:latin typeface="MS Mincho" panose="02020609040205080304" pitchFamily="17" charset="-128"/>
                <a:ea typeface="MS Mincho" panose="02020609040205080304" pitchFamily="17" charset="-128"/>
              </a:defRPr>
            </a:lvl1pPr>
            <a:lvl2pPr>
              <a:defRPr>
                <a:latin typeface="MS Mincho" panose="02020609040205080304" pitchFamily="17" charset="-128"/>
                <a:ea typeface="MS Mincho" panose="02020609040205080304" pitchFamily="17" charset="-128"/>
              </a:defRPr>
            </a:lvl2pPr>
            <a:lvl3pPr>
              <a:defRPr>
                <a:latin typeface="MS Mincho" panose="02020609040205080304" pitchFamily="17" charset="-128"/>
                <a:ea typeface="MS Mincho" panose="02020609040205080304" pitchFamily="17" charset="-128"/>
              </a:defRPr>
            </a:lvl3pPr>
            <a:lvl4pPr>
              <a:defRPr>
                <a:latin typeface="MS Mincho" panose="02020609040205080304" pitchFamily="17" charset="-128"/>
                <a:ea typeface="MS Mincho" panose="02020609040205080304" pitchFamily="17" charset="-128"/>
              </a:defRPr>
            </a:lvl4pPr>
            <a:lvl5pPr>
              <a:defRPr>
                <a:latin typeface="MS Mincho" panose="02020609040205080304" pitchFamily="17" charset="-128"/>
                <a:ea typeface="MS Mincho" panose="02020609040205080304" pitchFamily="17" charset="-128"/>
              </a:defRPr>
            </a:lvl5pPr>
            <a:lvl6pPr>
              <a:defRPr/>
            </a:lvl6pPr>
            <a:lvl7pPr>
              <a:defRPr/>
            </a:lvl7pPr>
            <a:lvl8pPr>
              <a:defRPr/>
            </a:lvl8pPr>
            <a:lvl9pPr>
              <a:defRPr/>
            </a:lvl9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4">
            <a:extLst>
              <a:ext uri="{FF2B5EF4-FFF2-40B4-BE49-F238E27FC236}">
                <a16:creationId xmlns:a16="http://schemas.microsoft.com/office/drawing/2014/main" id="{AD002D8D-9FEE-4F08-B314-D16A17FD9420}"/>
              </a:ext>
            </a:extLst>
          </p:cNvPr>
          <p:cNvSpPr>
            <a:spLocks noGrp="1"/>
          </p:cNvSpPr>
          <p:nvPr>
            <p:ph type="ftr" sz="quarter" idx="10"/>
          </p:nvPr>
        </p:nvSpPr>
        <p:spPr/>
        <p:txBody>
          <a:bodyPr/>
          <a:lstStyle>
            <a:lvl1pPr>
              <a:defRPr>
                <a:latin typeface="MS Mincho" panose="02020609040205080304" pitchFamily="17" charset="-128"/>
                <a:ea typeface="MS Mincho" panose="02020609040205080304" pitchFamily="17" charset="-128"/>
              </a:defRPr>
            </a:lvl1pPr>
          </a:lstStyle>
          <a:p>
            <a:pPr>
              <a:defRPr/>
            </a:pPr>
            <a:r>
              <a:rPr lang="ja-JP" altLang="en-US"/>
              <a:t>フッターを追加</a:t>
            </a:r>
            <a:endParaRPr lang="ja-JP" altLang="en-US" dirty="0"/>
          </a:p>
        </p:txBody>
      </p:sp>
      <p:sp>
        <p:nvSpPr>
          <p:cNvPr id="5" name="日付プレースホルダー 3">
            <a:extLst>
              <a:ext uri="{FF2B5EF4-FFF2-40B4-BE49-F238E27FC236}">
                <a16:creationId xmlns:a16="http://schemas.microsoft.com/office/drawing/2014/main" id="{8EABAC4A-953C-42F4-B1D6-20E8CC4504AE}"/>
              </a:ext>
            </a:extLst>
          </p:cNvPr>
          <p:cNvSpPr>
            <a:spLocks noGrp="1"/>
          </p:cNvSpPr>
          <p:nvPr>
            <p:ph type="dt" sz="half" idx="11"/>
          </p:nvPr>
        </p:nvSpPr>
        <p:spPr/>
        <p:txBody>
          <a:bodyPr/>
          <a:lstStyle>
            <a:lvl1pPr>
              <a:defRPr>
                <a:latin typeface="MS Mincho" panose="02020609040205080304" pitchFamily="17" charset="-128"/>
                <a:ea typeface="MS Mincho" panose="02020609040205080304" pitchFamily="17" charset="-128"/>
              </a:defRPr>
            </a:lvl1pPr>
          </a:lstStyle>
          <a:p>
            <a:pPr>
              <a:defRPr/>
            </a:pPr>
            <a:fld id="{BADBD748-7D63-4D93-A38A-F5E5317C5509}" type="datetime4">
              <a:rPr lang="ja-JP" altLang="en-US"/>
              <a:pPr>
                <a:defRPr/>
              </a:pPr>
              <a:t>2021年9月19日</a:t>
            </a:fld>
            <a:endParaRPr lang="ja-JP" altLang="en-US" dirty="0"/>
          </a:p>
        </p:txBody>
      </p:sp>
      <p:sp>
        <p:nvSpPr>
          <p:cNvPr id="6" name="スライド番号プレースホルダー 5">
            <a:extLst>
              <a:ext uri="{FF2B5EF4-FFF2-40B4-BE49-F238E27FC236}">
                <a16:creationId xmlns:a16="http://schemas.microsoft.com/office/drawing/2014/main" id="{8BCEE4BB-3A9E-4663-9201-D6034A2F627C}"/>
              </a:ext>
            </a:extLst>
          </p:cNvPr>
          <p:cNvSpPr>
            <a:spLocks noGrp="1"/>
          </p:cNvSpPr>
          <p:nvPr>
            <p:ph type="sldNum" sz="quarter" idx="12"/>
          </p:nvPr>
        </p:nvSpPr>
        <p:spPr/>
        <p:txBody>
          <a:bodyPr/>
          <a:lstStyle>
            <a:lvl1pPr>
              <a:defRPr>
                <a:latin typeface="MS Mincho" panose="02020609040205080304" pitchFamily="17" charset="-128"/>
                <a:ea typeface="MS Mincho" panose="02020609040205080304" pitchFamily="17" charset="-128"/>
              </a:defRPr>
            </a:lvl1pPr>
          </a:lstStyle>
          <a:p>
            <a:pPr>
              <a:defRPr/>
            </a:pPr>
            <a:fld id="{EC2380B5-F15D-4A34-B086-CA9DA9A6DF46}" type="slidenum">
              <a:rPr lang="en-US" altLang="ja-JP"/>
              <a:pPr>
                <a:defRPr/>
              </a:pPr>
              <a:t>‹#›</a:t>
            </a:fld>
            <a:endParaRPr lang="en-US" altLang="ja-JP" dirty="0"/>
          </a:p>
        </p:txBody>
      </p:sp>
    </p:spTree>
    <p:extLst>
      <p:ext uri="{BB962C8B-B14F-4D97-AF65-F5344CB8AC3E}">
        <p14:creationId xmlns:p14="http://schemas.microsoft.com/office/powerpoint/2010/main" val="376597019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1523999" y="1485900"/>
            <a:ext cx="9144001" cy="2933700"/>
          </a:xfrm>
        </p:spPr>
        <p:txBody>
          <a:bodyPr rtlCol="0">
            <a:normAutofit/>
          </a:bodyPr>
          <a:lstStyle>
            <a:lvl1pPr algn="l">
              <a:defRPr sz="5200" b="0"/>
            </a:lvl1pPr>
          </a:lstStyle>
          <a:p>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522413" y="4454034"/>
            <a:ext cx="9144000" cy="1184766"/>
          </a:xfrm>
        </p:spPr>
        <p:txBody>
          <a:bodyPr rtlCol="0">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noProof="0"/>
              <a:t>マスター テキストの書式設定</a:t>
            </a:r>
          </a:p>
        </p:txBody>
      </p:sp>
      <p:sp>
        <p:nvSpPr>
          <p:cNvPr id="4" name="フッター プレースホルダー 4">
            <a:extLst>
              <a:ext uri="{FF2B5EF4-FFF2-40B4-BE49-F238E27FC236}">
                <a16:creationId xmlns:a16="http://schemas.microsoft.com/office/drawing/2014/main" id="{59A4D6A1-3474-4B07-9AB8-A68ED28B5C01}"/>
              </a:ext>
            </a:extLst>
          </p:cNvPr>
          <p:cNvSpPr>
            <a:spLocks noGrp="1"/>
          </p:cNvSpPr>
          <p:nvPr>
            <p:ph type="ftr" sz="quarter" idx="10"/>
          </p:nvPr>
        </p:nvSpPr>
        <p:spPr/>
        <p:txBody>
          <a:bodyPr/>
          <a:lstStyle>
            <a:lvl1pPr>
              <a:defRPr/>
            </a:lvl1pPr>
          </a:lstStyle>
          <a:p>
            <a:pPr>
              <a:defRPr/>
            </a:pPr>
            <a:r>
              <a:rPr lang="ja-JP" altLang="en-US"/>
              <a:t>フッターを追加</a:t>
            </a:r>
          </a:p>
        </p:txBody>
      </p:sp>
      <p:sp>
        <p:nvSpPr>
          <p:cNvPr id="5" name="日付プレースホルダー 3">
            <a:extLst>
              <a:ext uri="{FF2B5EF4-FFF2-40B4-BE49-F238E27FC236}">
                <a16:creationId xmlns:a16="http://schemas.microsoft.com/office/drawing/2014/main" id="{C1996494-2272-48C5-B3DD-C5DF73C56051}"/>
              </a:ext>
            </a:extLst>
          </p:cNvPr>
          <p:cNvSpPr>
            <a:spLocks noGrp="1"/>
          </p:cNvSpPr>
          <p:nvPr>
            <p:ph type="dt" sz="half" idx="11"/>
          </p:nvPr>
        </p:nvSpPr>
        <p:spPr/>
        <p:txBody>
          <a:bodyPr/>
          <a:lstStyle>
            <a:lvl1pPr>
              <a:defRPr/>
            </a:lvl1pPr>
          </a:lstStyle>
          <a:p>
            <a:pPr>
              <a:defRPr/>
            </a:pPr>
            <a:fld id="{10BFBF55-0790-4741-B69A-E285E8650F3C}" type="datetime4">
              <a:rPr lang="ja-JP" altLang="en-US"/>
              <a:pPr>
                <a:defRPr/>
              </a:pPr>
              <a:t>2021年9月19日</a:t>
            </a:fld>
            <a:endParaRPr lang="ja-JP" altLang="en-US" dirty="0"/>
          </a:p>
        </p:txBody>
      </p:sp>
      <p:sp>
        <p:nvSpPr>
          <p:cNvPr id="6" name="スライド番号プレースホルダー 5">
            <a:extLst>
              <a:ext uri="{FF2B5EF4-FFF2-40B4-BE49-F238E27FC236}">
                <a16:creationId xmlns:a16="http://schemas.microsoft.com/office/drawing/2014/main" id="{864A6E1E-C4CB-472C-9E95-9A1FB008082E}"/>
              </a:ext>
            </a:extLst>
          </p:cNvPr>
          <p:cNvSpPr>
            <a:spLocks noGrp="1"/>
          </p:cNvSpPr>
          <p:nvPr>
            <p:ph type="sldNum" sz="quarter" idx="12"/>
          </p:nvPr>
        </p:nvSpPr>
        <p:spPr/>
        <p:txBody>
          <a:bodyPr/>
          <a:lstStyle>
            <a:lvl1pPr>
              <a:defRPr/>
            </a:lvl1pPr>
          </a:lstStyle>
          <a:p>
            <a:pPr>
              <a:defRPr/>
            </a:pPr>
            <a:fld id="{0899D1E0-2FFB-4DC3-981B-9E1318532993}" type="slidenum">
              <a:rPr lang="en-US" altLang="ja-JP"/>
              <a:pPr>
                <a:defRPr/>
              </a:pPr>
              <a:t>‹#›</a:t>
            </a:fld>
            <a:endParaRPr lang="en-US" altLang="ja-JP" dirty="0"/>
          </a:p>
        </p:txBody>
      </p:sp>
    </p:spTree>
    <p:extLst>
      <p:ext uri="{BB962C8B-B14F-4D97-AF65-F5344CB8AC3E}">
        <p14:creationId xmlns:p14="http://schemas.microsoft.com/office/powerpoint/2010/main" val="52090717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1528572" y="1485900"/>
            <a:ext cx="4480560" cy="4123944"/>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6177169" y="1485900"/>
            <a:ext cx="4480560" cy="4123944"/>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ja-JP" altLang="en-US" noProof="0" dirty="0"/>
          </a:p>
        </p:txBody>
      </p:sp>
      <p:sp>
        <p:nvSpPr>
          <p:cNvPr id="5" name="フッター プレースホルダー 5">
            <a:extLst>
              <a:ext uri="{FF2B5EF4-FFF2-40B4-BE49-F238E27FC236}">
                <a16:creationId xmlns:a16="http://schemas.microsoft.com/office/drawing/2014/main" id="{F931F5F2-E5B4-471B-9B7E-03E98D4F4C8F}"/>
              </a:ext>
            </a:extLst>
          </p:cNvPr>
          <p:cNvSpPr>
            <a:spLocks noGrp="1"/>
          </p:cNvSpPr>
          <p:nvPr>
            <p:ph type="ftr" sz="quarter" idx="10"/>
          </p:nvPr>
        </p:nvSpPr>
        <p:spPr/>
        <p:txBody>
          <a:bodyPr/>
          <a:lstStyle>
            <a:lvl1pPr>
              <a:defRPr/>
            </a:lvl1pPr>
          </a:lstStyle>
          <a:p>
            <a:pPr>
              <a:defRPr/>
            </a:pPr>
            <a:r>
              <a:rPr lang="ja-JP" altLang="en-US"/>
              <a:t>フッターを追加</a:t>
            </a:r>
          </a:p>
        </p:txBody>
      </p:sp>
      <p:sp>
        <p:nvSpPr>
          <p:cNvPr id="6" name="日付プレースホルダー 4">
            <a:extLst>
              <a:ext uri="{FF2B5EF4-FFF2-40B4-BE49-F238E27FC236}">
                <a16:creationId xmlns:a16="http://schemas.microsoft.com/office/drawing/2014/main" id="{14136921-8E87-45B9-9F4A-2F2E3E0FC351}"/>
              </a:ext>
            </a:extLst>
          </p:cNvPr>
          <p:cNvSpPr>
            <a:spLocks noGrp="1"/>
          </p:cNvSpPr>
          <p:nvPr>
            <p:ph type="dt" sz="half" idx="11"/>
          </p:nvPr>
        </p:nvSpPr>
        <p:spPr/>
        <p:txBody>
          <a:bodyPr/>
          <a:lstStyle>
            <a:lvl1pPr>
              <a:defRPr/>
            </a:lvl1pPr>
          </a:lstStyle>
          <a:p>
            <a:pPr>
              <a:defRPr/>
            </a:pPr>
            <a:fld id="{ABD915D3-06F7-401B-92BB-D8FDDA33A1F7}" type="datetime4">
              <a:rPr lang="ja-JP" altLang="en-US"/>
              <a:pPr>
                <a:defRPr/>
              </a:pPr>
              <a:t>2021年9月19日</a:t>
            </a:fld>
            <a:endParaRPr lang="ja-JP" altLang="en-US" dirty="0"/>
          </a:p>
        </p:txBody>
      </p:sp>
      <p:sp>
        <p:nvSpPr>
          <p:cNvPr id="7" name="スライド番号プレースホルダー 6">
            <a:extLst>
              <a:ext uri="{FF2B5EF4-FFF2-40B4-BE49-F238E27FC236}">
                <a16:creationId xmlns:a16="http://schemas.microsoft.com/office/drawing/2014/main" id="{45555897-4936-446C-BC34-8C3C791E9016}"/>
              </a:ext>
            </a:extLst>
          </p:cNvPr>
          <p:cNvSpPr>
            <a:spLocks noGrp="1"/>
          </p:cNvSpPr>
          <p:nvPr>
            <p:ph type="sldNum" sz="quarter" idx="12"/>
          </p:nvPr>
        </p:nvSpPr>
        <p:spPr/>
        <p:txBody>
          <a:bodyPr/>
          <a:lstStyle>
            <a:lvl1pPr>
              <a:defRPr/>
            </a:lvl1pPr>
          </a:lstStyle>
          <a:p>
            <a:pPr>
              <a:defRPr/>
            </a:pPr>
            <a:fld id="{EAB71CDC-0922-42C9-9C05-719F4EAA9D41}" type="slidenum">
              <a:rPr lang="en-US" altLang="ja-JP"/>
              <a:pPr>
                <a:defRPr/>
              </a:pPr>
              <a:t>‹#›</a:t>
            </a:fld>
            <a:endParaRPr lang="ja-JP" altLang="en-US" dirty="0"/>
          </a:p>
        </p:txBody>
      </p:sp>
    </p:spTree>
    <p:extLst>
      <p:ext uri="{BB962C8B-B14F-4D97-AF65-F5344CB8AC3E}">
        <p14:creationId xmlns:p14="http://schemas.microsoft.com/office/powerpoint/2010/main" val="157324418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rtlCol="0"/>
          <a:lstStyle/>
          <a:p>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528572" y="1376018"/>
            <a:ext cx="4480560" cy="768096"/>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noProof="0"/>
              <a:t>マスター テキストの書式設定</a:t>
            </a:r>
          </a:p>
        </p:txBody>
      </p:sp>
      <p:sp>
        <p:nvSpPr>
          <p:cNvPr id="4" name="コンテンツ プレースホルダー 3"/>
          <p:cNvSpPr>
            <a:spLocks noGrp="1"/>
          </p:cNvSpPr>
          <p:nvPr>
            <p:ph sz="half" idx="2"/>
          </p:nvPr>
        </p:nvSpPr>
        <p:spPr>
          <a:xfrm>
            <a:off x="1528572" y="2144114"/>
            <a:ext cx="4480560" cy="3494686"/>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6177169" y="1376018"/>
            <a:ext cx="4480560" cy="768096"/>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noProof="0"/>
              <a:t>マスター テキストの書式設定</a:t>
            </a:r>
          </a:p>
        </p:txBody>
      </p:sp>
      <p:sp>
        <p:nvSpPr>
          <p:cNvPr id="6" name="コンテンツ プレースホルダー 5"/>
          <p:cNvSpPr>
            <a:spLocks noGrp="1"/>
          </p:cNvSpPr>
          <p:nvPr>
            <p:ph sz="quarter" idx="4"/>
          </p:nvPr>
        </p:nvSpPr>
        <p:spPr>
          <a:xfrm>
            <a:off x="6177169" y="2144114"/>
            <a:ext cx="4480560" cy="3494686"/>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ja-JP" altLang="en-US" noProof="0" dirty="0"/>
          </a:p>
        </p:txBody>
      </p:sp>
      <p:sp>
        <p:nvSpPr>
          <p:cNvPr id="7" name="フッター プレースホルダー 7">
            <a:extLst>
              <a:ext uri="{FF2B5EF4-FFF2-40B4-BE49-F238E27FC236}">
                <a16:creationId xmlns:a16="http://schemas.microsoft.com/office/drawing/2014/main" id="{9FDD0719-351B-401A-9A59-855CD842AB28}"/>
              </a:ext>
            </a:extLst>
          </p:cNvPr>
          <p:cNvSpPr>
            <a:spLocks noGrp="1"/>
          </p:cNvSpPr>
          <p:nvPr>
            <p:ph type="ftr" sz="quarter" idx="10"/>
          </p:nvPr>
        </p:nvSpPr>
        <p:spPr/>
        <p:txBody>
          <a:bodyPr/>
          <a:lstStyle>
            <a:lvl1pPr>
              <a:defRPr/>
            </a:lvl1pPr>
          </a:lstStyle>
          <a:p>
            <a:pPr>
              <a:defRPr/>
            </a:pPr>
            <a:r>
              <a:rPr lang="ja-JP" altLang="en-US"/>
              <a:t>フッターを追加</a:t>
            </a:r>
          </a:p>
        </p:txBody>
      </p:sp>
      <p:sp>
        <p:nvSpPr>
          <p:cNvPr id="8" name="日付プレースホルダー 6">
            <a:extLst>
              <a:ext uri="{FF2B5EF4-FFF2-40B4-BE49-F238E27FC236}">
                <a16:creationId xmlns:a16="http://schemas.microsoft.com/office/drawing/2014/main" id="{4F1110EC-5D91-4904-B382-39F8FAD8CA76}"/>
              </a:ext>
            </a:extLst>
          </p:cNvPr>
          <p:cNvSpPr>
            <a:spLocks noGrp="1"/>
          </p:cNvSpPr>
          <p:nvPr>
            <p:ph type="dt" sz="half" idx="11"/>
          </p:nvPr>
        </p:nvSpPr>
        <p:spPr/>
        <p:txBody>
          <a:bodyPr/>
          <a:lstStyle>
            <a:lvl1pPr>
              <a:defRPr/>
            </a:lvl1pPr>
          </a:lstStyle>
          <a:p>
            <a:pPr>
              <a:defRPr/>
            </a:pPr>
            <a:fld id="{FCE3051D-B795-4598-81F8-784D78C46136}" type="datetime4">
              <a:rPr lang="ja-JP" altLang="en-US"/>
              <a:pPr>
                <a:defRPr/>
              </a:pPr>
              <a:t>2021年9月19日</a:t>
            </a:fld>
            <a:endParaRPr lang="ja-JP" altLang="en-US" dirty="0"/>
          </a:p>
        </p:txBody>
      </p:sp>
      <p:sp>
        <p:nvSpPr>
          <p:cNvPr id="9" name="スライド番号プレースホルダー 8">
            <a:extLst>
              <a:ext uri="{FF2B5EF4-FFF2-40B4-BE49-F238E27FC236}">
                <a16:creationId xmlns:a16="http://schemas.microsoft.com/office/drawing/2014/main" id="{17EF6B55-61C3-46F8-A4F2-A6EE884D70A3}"/>
              </a:ext>
            </a:extLst>
          </p:cNvPr>
          <p:cNvSpPr>
            <a:spLocks noGrp="1"/>
          </p:cNvSpPr>
          <p:nvPr>
            <p:ph type="sldNum" sz="quarter" idx="12"/>
          </p:nvPr>
        </p:nvSpPr>
        <p:spPr/>
        <p:txBody>
          <a:bodyPr/>
          <a:lstStyle>
            <a:lvl1pPr>
              <a:defRPr/>
            </a:lvl1pPr>
          </a:lstStyle>
          <a:p>
            <a:pPr>
              <a:defRPr/>
            </a:pPr>
            <a:fld id="{0D545220-CA8C-4CC4-A63B-7F086A08E8D5}" type="slidenum">
              <a:rPr lang="en-US" altLang="ja-JP"/>
              <a:pPr>
                <a:defRPr/>
              </a:pPr>
              <a:t>‹#›</a:t>
            </a:fld>
            <a:endParaRPr lang="ja-JP" altLang="en-US" dirty="0"/>
          </a:p>
        </p:txBody>
      </p:sp>
    </p:spTree>
    <p:extLst>
      <p:ext uri="{BB962C8B-B14F-4D97-AF65-F5344CB8AC3E}">
        <p14:creationId xmlns:p14="http://schemas.microsoft.com/office/powerpoint/2010/main" val="318450980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3" name="フリーフォーム 92">
            <a:extLst>
              <a:ext uri="{FF2B5EF4-FFF2-40B4-BE49-F238E27FC236}">
                <a16:creationId xmlns:a16="http://schemas.microsoft.com/office/drawing/2014/main" id="{A820695C-0F8F-4E50-8310-C21AA3920FB4}"/>
              </a:ext>
            </a:extLst>
          </p:cNvPr>
          <p:cNvSpPr>
            <a:spLocks/>
          </p:cNvSpPr>
          <p:nvPr/>
        </p:nvSpPr>
        <p:spPr bwMode="auto">
          <a:xfrm>
            <a:off x="8643938" y="3889375"/>
            <a:ext cx="212725" cy="1000125"/>
          </a:xfrm>
          <a:custGeom>
            <a:avLst/>
            <a:gdLst>
              <a:gd name="T0" fmla="*/ 2147483646 w 112"/>
              <a:gd name="T1" fmla="*/ 2147483646 h 525"/>
              <a:gd name="T2" fmla="*/ 2147483646 w 112"/>
              <a:gd name="T3" fmla="*/ 2147483646 h 525"/>
              <a:gd name="T4" fmla="*/ 2147483646 w 112"/>
              <a:gd name="T5" fmla="*/ 2147483646 h 525"/>
              <a:gd name="T6" fmla="*/ 2147483646 w 112"/>
              <a:gd name="T7" fmla="*/ 2147483646 h 525"/>
              <a:gd name="T8" fmla="*/ 2147483646 w 112"/>
              <a:gd name="T9" fmla="*/ 2147483646 h 525"/>
              <a:gd name="T10" fmla="*/ 2147483646 w 112"/>
              <a:gd name="T11" fmla="*/ 2147483646 h 525"/>
              <a:gd name="T12" fmla="*/ 2147483646 w 112"/>
              <a:gd name="T13" fmla="*/ 2147483646 h 525"/>
              <a:gd name="T14" fmla="*/ 2147483646 w 112"/>
              <a:gd name="T15" fmla="*/ 2147483646 h 525"/>
              <a:gd name="T16" fmla="*/ 2147483646 w 112"/>
              <a:gd name="T17" fmla="*/ 2147483646 h 525"/>
              <a:gd name="T18" fmla="*/ 2147483646 w 112"/>
              <a:gd name="T19" fmla="*/ 2147483646 h 525"/>
              <a:gd name="T20" fmla="*/ 2147483646 w 112"/>
              <a:gd name="T21" fmla="*/ 2147483646 h 525"/>
              <a:gd name="T22" fmla="*/ 2147483646 w 112"/>
              <a:gd name="T23" fmla="*/ 2147483646 h 525"/>
              <a:gd name="T24" fmla="*/ 2147483646 w 112"/>
              <a:gd name="T25" fmla="*/ 2147483646 h 525"/>
              <a:gd name="T26" fmla="*/ 2147483646 w 112"/>
              <a:gd name="T27" fmla="*/ 2147483646 h 525"/>
              <a:gd name="T28" fmla="*/ 2147483646 w 112"/>
              <a:gd name="T29" fmla="*/ 2147483646 h 525"/>
              <a:gd name="T30" fmla="*/ 2147483646 w 112"/>
              <a:gd name="T31" fmla="*/ 0 h 525"/>
              <a:gd name="T32" fmla="*/ 2147483646 w 112"/>
              <a:gd name="T33" fmla="*/ 2147483646 h 525"/>
              <a:gd name="T34" fmla="*/ 2147483646 w 112"/>
              <a:gd name="T35" fmla="*/ 2147483646 h 525"/>
              <a:gd name="T36" fmla="*/ 2147483646 w 112"/>
              <a:gd name="T37" fmla="*/ 2147483646 h 525"/>
              <a:gd name="T38" fmla="*/ 2147483646 w 112"/>
              <a:gd name="T39" fmla="*/ 2147483646 h 525"/>
              <a:gd name="T40" fmla="*/ 2147483646 w 112"/>
              <a:gd name="T41" fmla="*/ 2147483646 h 525"/>
              <a:gd name="T42" fmla="*/ 2147483646 w 112"/>
              <a:gd name="T43" fmla="*/ 2147483646 h 525"/>
              <a:gd name="T44" fmla="*/ 2147483646 w 112"/>
              <a:gd name="T45" fmla="*/ 2147483646 h 525"/>
              <a:gd name="T46" fmla="*/ 2147483646 w 112"/>
              <a:gd name="T47" fmla="*/ 2147483646 h 525"/>
              <a:gd name="T48" fmla="*/ 2147483646 w 112"/>
              <a:gd name="T49" fmla="*/ 2147483646 h 525"/>
              <a:gd name="T50" fmla="*/ 2147483646 w 112"/>
              <a:gd name="T51" fmla="*/ 2147483646 h 525"/>
              <a:gd name="T52" fmla="*/ 2147483646 w 112"/>
              <a:gd name="T53" fmla="*/ 2147483646 h 525"/>
              <a:gd name="T54" fmla="*/ 2147483646 w 112"/>
              <a:gd name="T55" fmla="*/ 2147483646 h 525"/>
              <a:gd name="T56" fmla="*/ 2147483646 w 112"/>
              <a:gd name="T57" fmla="*/ 2147483646 h 525"/>
              <a:gd name="T58" fmla="*/ 2147483646 w 112"/>
              <a:gd name="T59" fmla="*/ 2147483646 h 525"/>
              <a:gd name="T60" fmla="*/ 2147483646 w 112"/>
              <a:gd name="T61" fmla="*/ 2147483646 h 525"/>
              <a:gd name="T62" fmla="*/ 2147483646 w 112"/>
              <a:gd name="T63" fmla="*/ 2147483646 h 525"/>
              <a:gd name="T64" fmla="*/ 2147483646 w 112"/>
              <a:gd name="T65" fmla="*/ 2147483646 h 525"/>
              <a:gd name="T66" fmla="*/ 2147483646 w 112"/>
              <a:gd name="T67" fmla="*/ 2147483646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 name="フリーフォーム 50">
            <a:extLst>
              <a:ext uri="{FF2B5EF4-FFF2-40B4-BE49-F238E27FC236}">
                <a16:creationId xmlns:a16="http://schemas.microsoft.com/office/drawing/2014/main" id="{3EFF3F66-A9E8-4178-950C-BDB732C1D93B}"/>
              </a:ext>
            </a:extLst>
          </p:cNvPr>
          <p:cNvSpPr>
            <a:spLocks/>
          </p:cNvSpPr>
          <p:nvPr/>
        </p:nvSpPr>
        <p:spPr bwMode="auto">
          <a:xfrm>
            <a:off x="6780213" y="4191000"/>
            <a:ext cx="5410200" cy="2667000"/>
          </a:xfrm>
          <a:custGeom>
            <a:avLst/>
            <a:gdLst>
              <a:gd name="T0" fmla="*/ 6892140 w 5150129"/>
              <a:gd name="T1" fmla="*/ 865 h 2763306"/>
              <a:gd name="T2" fmla="*/ 7638003 w 5150129"/>
              <a:gd name="T3" fmla="*/ 10445 h 2763306"/>
              <a:gd name="T4" fmla="*/ 7638003 w 5150129"/>
              <a:gd name="T5" fmla="*/ 2080563 h 2763306"/>
              <a:gd name="T6" fmla="*/ 5437166 w 5150129"/>
              <a:gd name="T7" fmla="*/ 2080563 h 2763306"/>
              <a:gd name="T8" fmla="*/ 0 w 5150129"/>
              <a:gd name="T9" fmla="*/ 1289604 h 2763306"/>
              <a:gd name="T10" fmla="*/ 6892140 w 5150129"/>
              <a:gd name="T11" fmla="*/ 865 h 27633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 name="フリーフォーム 51">
            <a:extLst>
              <a:ext uri="{FF2B5EF4-FFF2-40B4-BE49-F238E27FC236}">
                <a16:creationId xmlns:a16="http://schemas.microsoft.com/office/drawing/2014/main" id="{4CEBA66F-9A5A-46F9-8663-280469E940E6}"/>
              </a:ext>
            </a:extLst>
          </p:cNvPr>
          <p:cNvSpPr>
            <a:spLocks/>
          </p:cNvSpPr>
          <p:nvPr/>
        </p:nvSpPr>
        <p:spPr bwMode="auto">
          <a:xfrm>
            <a:off x="0" y="4572000"/>
            <a:ext cx="11415713" cy="2286000"/>
          </a:xfrm>
          <a:custGeom>
            <a:avLst/>
            <a:gdLst>
              <a:gd name="T0" fmla="*/ 2144167 w 12079179"/>
              <a:gd name="T1" fmla="*/ 1144 h 2245075"/>
              <a:gd name="T2" fmla="*/ 7687098 w 12079179"/>
              <a:gd name="T3" fmla="*/ 2594144 h 2245075"/>
              <a:gd name="T4" fmla="*/ 0 w 12079179"/>
              <a:gd name="T5" fmla="*/ 2594144 h 2245075"/>
              <a:gd name="T6" fmla="*/ 0 w 12079179"/>
              <a:gd name="T7" fmla="*/ 582047 h 2245075"/>
              <a:gd name="T8" fmla="*/ 2144167 w 12079179"/>
              <a:gd name="T9" fmla="*/ 1144 h 22450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6" name="グループ 69">
            <a:extLst>
              <a:ext uri="{FF2B5EF4-FFF2-40B4-BE49-F238E27FC236}">
                <a16:creationId xmlns:a16="http://schemas.microsoft.com/office/drawing/2014/main" id="{E585213A-27B1-4DB7-BA1D-3D76C31ECA74}"/>
              </a:ext>
            </a:extLst>
          </p:cNvPr>
          <p:cNvGrpSpPr>
            <a:grpSpLocks noChangeAspect="1"/>
          </p:cNvGrpSpPr>
          <p:nvPr/>
        </p:nvGrpSpPr>
        <p:grpSpPr bwMode="auto">
          <a:xfrm flipH="1">
            <a:off x="9732963" y="958850"/>
            <a:ext cx="1400175" cy="4002088"/>
            <a:chOff x="3220" y="236"/>
            <a:chExt cx="1347" cy="3848"/>
          </a:xfrm>
        </p:grpSpPr>
        <p:sp>
          <p:nvSpPr>
            <p:cNvPr id="7" name="フリーフォーム 70">
              <a:extLst>
                <a:ext uri="{FF2B5EF4-FFF2-40B4-BE49-F238E27FC236}">
                  <a16:creationId xmlns:a16="http://schemas.microsoft.com/office/drawing/2014/main" id="{4C74116D-AA25-4308-9BA3-27A824A01DFA}"/>
                </a:ext>
              </a:extLst>
            </p:cNvPr>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347">
                  <a:moveTo>
                    <a:pt x="3" y="0"/>
                  </a:moveTo>
                  <a:lnTo>
                    <a:pt x="0" y="1347"/>
                  </a:lnTo>
                  <a:lnTo>
                    <a:pt x="24" y="1347"/>
                  </a:lnTo>
                  <a:lnTo>
                    <a:pt x="29"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フリーフォーム 71">
              <a:extLst>
                <a:ext uri="{FF2B5EF4-FFF2-40B4-BE49-F238E27FC236}">
                  <a16:creationId xmlns:a16="http://schemas.microsoft.com/office/drawing/2014/main" id="{C8B9480A-2DF5-4654-8A37-5721EE7BD042}"/>
                </a:ext>
              </a:extLst>
            </p:cNvPr>
            <p:cNvSpPr>
              <a:spLocks/>
            </p:cNvSpPr>
            <p:nvPr/>
          </p:nvSpPr>
          <p:spPr bwMode="auto">
            <a:xfrm>
              <a:off x="3811" y="1216"/>
              <a:ext cx="161" cy="248"/>
            </a:xfrm>
            <a:custGeom>
              <a:avLst/>
              <a:gdLst>
                <a:gd name="T0" fmla="*/ 152223 w 68"/>
                <a:gd name="T1" fmla="*/ 240281 h 105"/>
                <a:gd name="T2" fmla="*/ 11599 w 68"/>
                <a:gd name="T3" fmla="*/ 0 h 105"/>
                <a:gd name="T4" fmla="*/ 152223 w 68"/>
                <a:gd name="T5" fmla="*/ 240281 h 105"/>
                <a:gd name="T6" fmla="*/ 0 60000 65536"/>
                <a:gd name="T7" fmla="*/ 0 60000 65536"/>
                <a:gd name="T8" fmla="*/ 0 60000 65536"/>
              </a:gdLst>
              <a:ahLst/>
              <a:cxnLst>
                <a:cxn ang="T6">
                  <a:pos x="T0" y="T1"/>
                </a:cxn>
                <a:cxn ang="T7">
                  <a:pos x="T2" y="T3"/>
                </a:cxn>
                <a:cxn ang="T8">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フリーフォーム 72">
              <a:extLst>
                <a:ext uri="{FF2B5EF4-FFF2-40B4-BE49-F238E27FC236}">
                  <a16:creationId xmlns:a16="http://schemas.microsoft.com/office/drawing/2014/main" id="{D221FB31-2292-40A7-B471-D6D7BC477ACC}"/>
                </a:ext>
              </a:extLst>
            </p:cNvPr>
            <p:cNvSpPr>
              <a:spLocks/>
            </p:cNvSpPr>
            <p:nvPr/>
          </p:nvSpPr>
          <p:spPr bwMode="auto">
            <a:xfrm>
              <a:off x="4021" y="1006"/>
              <a:ext cx="161" cy="250"/>
            </a:xfrm>
            <a:custGeom>
              <a:avLst/>
              <a:gdLst>
                <a:gd name="T0" fmla="*/ 8772 w 68"/>
                <a:gd name="T1" fmla="*/ 239583 h 106"/>
                <a:gd name="T2" fmla="*/ 150083 w 68"/>
                <a:gd name="T3" fmla="*/ 0 h 106"/>
                <a:gd name="T4" fmla="*/ 8772 w 68"/>
                <a:gd name="T5" fmla="*/ 239583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フリーフォーム 73">
              <a:extLst>
                <a:ext uri="{FF2B5EF4-FFF2-40B4-BE49-F238E27FC236}">
                  <a16:creationId xmlns:a16="http://schemas.microsoft.com/office/drawing/2014/main" id="{3BCA9C2B-C6C8-4914-8903-F953AC6F55C4}"/>
                </a:ext>
              </a:extLst>
            </p:cNvPr>
            <p:cNvSpPr>
              <a:spLocks/>
            </p:cNvSpPr>
            <p:nvPr/>
          </p:nvSpPr>
          <p:spPr bwMode="auto">
            <a:xfrm>
              <a:off x="3811" y="1509"/>
              <a:ext cx="161" cy="253"/>
            </a:xfrm>
            <a:custGeom>
              <a:avLst/>
              <a:gdLst>
                <a:gd name="T0" fmla="*/ 152223 w 68"/>
                <a:gd name="T1" fmla="*/ 247058 h 107"/>
                <a:gd name="T2" fmla="*/ 11599 w 68"/>
                <a:gd name="T3" fmla="*/ 0 h 107"/>
                <a:gd name="T4" fmla="*/ 152223 w 68"/>
                <a:gd name="T5" fmla="*/ 247058 h 107"/>
                <a:gd name="T6" fmla="*/ 0 60000 65536"/>
                <a:gd name="T7" fmla="*/ 0 60000 65536"/>
                <a:gd name="T8" fmla="*/ 0 60000 65536"/>
              </a:gdLst>
              <a:ahLst/>
              <a:cxnLst>
                <a:cxn ang="T6">
                  <a:pos x="T0" y="T1"/>
                </a:cxn>
                <a:cxn ang="T7">
                  <a:pos x="T2" y="T3"/>
                </a:cxn>
                <a:cxn ang="T8">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フリーフォーム 74">
              <a:extLst>
                <a:ext uri="{FF2B5EF4-FFF2-40B4-BE49-F238E27FC236}">
                  <a16:creationId xmlns:a16="http://schemas.microsoft.com/office/drawing/2014/main" id="{19205139-AAE6-49D8-B674-20098C8C181D}"/>
                </a:ext>
              </a:extLst>
            </p:cNvPr>
            <p:cNvSpPr>
              <a:spLocks/>
            </p:cNvSpPr>
            <p:nvPr/>
          </p:nvSpPr>
          <p:spPr bwMode="auto">
            <a:xfrm>
              <a:off x="4021" y="1301"/>
              <a:ext cx="161" cy="250"/>
            </a:xfrm>
            <a:custGeom>
              <a:avLst/>
              <a:gdLst>
                <a:gd name="T0" fmla="*/ 8772 w 68"/>
                <a:gd name="T1" fmla="*/ 239583 h 106"/>
                <a:gd name="T2" fmla="*/ 150083 w 68"/>
                <a:gd name="T3" fmla="*/ 0 h 106"/>
                <a:gd name="T4" fmla="*/ 8772 w 68"/>
                <a:gd name="T5" fmla="*/ 239583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フリーフォーム 75">
              <a:extLst>
                <a:ext uri="{FF2B5EF4-FFF2-40B4-BE49-F238E27FC236}">
                  <a16:creationId xmlns:a16="http://schemas.microsoft.com/office/drawing/2014/main" id="{74EEEAD3-AABA-4C1F-9FF3-4E742E0E72CB}"/>
                </a:ext>
              </a:extLst>
            </p:cNvPr>
            <p:cNvSpPr>
              <a:spLocks/>
            </p:cNvSpPr>
            <p:nvPr/>
          </p:nvSpPr>
          <p:spPr bwMode="auto">
            <a:xfrm>
              <a:off x="4021" y="1632"/>
              <a:ext cx="161" cy="252"/>
            </a:xfrm>
            <a:custGeom>
              <a:avLst/>
              <a:gdLst>
                <a:gd name="T0" fmla="*/ 8772 w 68"/>
                <a:gd name="T1" fmla="*/ 238380 h 107"/>
                <a:gd name="T2" fmla="*/ 150083 w 68"/>
                <a:gd name="T3" fmla="*/ 0 h 107"/>
                <a:gd name="T4" fmla="*/ 8772 w 68"/>
                <a:gd name="T5" fmla="*/ 238380 h 107"/>
                <a:gd name="T6" fmla="*/ 0 60000 65536"/>
                <a:gd name="T7" fmla="*/ 0 60000 65536"/>
                <a:gd name="T8" fmla="*/ 0 60000 65536"/>
              </a:gdLst>
              <a:ahLst/>
              <a:cxnLst>
                <a:cxn ang="T6">
                  <a:pos x="T0" y="T1"/>
                </a:cxn>
                <a:cxn ang="T7">
                  <a:pos x="T2" y="T3"/>
                </a:cxn>
                <a:cxn ang="T8">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フリーフォーム 76">
              <a:extLst>
                <a:ext uri="{FF2B5EF4-FFF2-40B4-BE49-F238E27FC236}">
                  <a16:creationId xmlns:a16="http://schemas.microsoft.com/office/drawing/2014/main" id="{341A0ABA-5CA6-4905-B995-53E0EFB88084}"/>
                </a:ext>
              </a:extLst>
            </p:cNvPr>
            <p:cNvSpPr>
              <a:spLocks/>
            </p:cNvSpPr>
            <p:nvPr/>
          </p:nvSpPr>
          <p:spPr bwMode="auto">
            <a:xfrm>
              <a:off x="3811" y="885"/>
              <a:ext cx="161" cy="253"/>
            </a:xfrm>
            <a:custGeom>
              <a:avLst/>
              <a:gdLst>
                <a:gd name="T0" fmla="*/ 152223 w 68"/>
                <a:gd name="T1" fmla="*/ 247058 h 107"/>
                <a:gd name="T2" fmla="*/ 11599 w 68"/>
                <a:gd name="T3" fmla="*/ 0 h 107"/>
                <a:gd name="T4" fmla="*/ 152223 w 68"/>
                <a:gd name="T5" fmla="*/ 247058 h 107"/>
                <a:gd name="T6" fmla="*/ 0 60000 65536"/>
                <a:gd name="T7" fmla="*/ 0 60000 65536"/>
                <a:gd name="T8" fmla="*/ 0 60000 65536"/>
              </a:gdLst>
              <a:ahLst/>
              <a:cxnLst>
                <a:cxn ang="T6">
                  <a:pos x="T0" y="T1"/>
                </a:cxn>
                <a:cxn ang="T7">
                  <a:pos x="T2" y="T3"/>
                </a:cxn>
                <a:cxn ang="T8">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フリーフォーム 77">
              <a:extLst>
                <a:ext uri="{FF2B5EF4-FFF2-40B4-BE49-F238E27FC236}">
                  <a16:creationId xmlns:a16="http://schemas.microsoft.com/office/drawing/2014/main" id="{101CA4E3-6995-4473-A18C-DF4A2AB54C23}"/>
                </a:ext>
              </a:extLst>
            </p:cNvPr>
            <p:cNvSpPr>
              <a:spLocks/>
            </p:cNvSpPr>
            <p:nvPr/>
          </p:nvSpPr>
          <p:spPr bwMode="auto">
            <a:xfrm>
              <a:off x="4021" y="677"/>
              <a:ext cx="161" cy="251"/>
            </a:xfrm>
            <a:custGeom>
              <a:avLst/>
              <a:gdLst>
                <a:gd name="T0" fmla="*/ 8772 w 68"/>
                <a:gd name="T1" fmla="*/ 248057 h 106"/>
                <a:gd name="T2" fmla="*/ 150083 w 68"/>
                <a:gd name="T3" fmla="*/ 0 h 106"/>
                <a:gd name="T4" fmla="*/ 8772 w 68"/>
                <a:gd name="T5" fmla="*/ 248057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フリーフォーム 78">
              <a:extLst>
                <a:ext uri="{FF2B5EF4-FFF2-40B4-BE49-F238E27FC236}">
                  <a16:creationId xmlns:a16="http://schemas.microsoft.com/office/drawing/2014/main" id="{1A8A8B97-4417-420E-AFB0-A886063F71B3}"/>
                </a:ext>
              </a:extLst>
            </p:cNvPr>
            <p:cNvSpPr>
              <a:spLocks/>
            </p:cNvSpPr>
            <p:nvPr/>
          </p:nvSpPr>
          <p:spPr bwMode="auto">
            <a:xfrm>
              <a:off x="3811" y="569"/>
              <a:ext cx="161" cy="250"/>
            </a:xfrm>
            <a:custGeom>
              <a:avLst/>
              <a:gdLst>
                <a:gd name="T0" fmla="*/ 152223 w 68"/>
                <a:gd name="T1" fmla="*/ 239583 h 106"/>
                <a:gd name="T2" fmla="*/ 11599 w 68"/>
                <a:gd name="T3" fmla="*/ 0 h 106"/>
                <a:gd name="T4" fmla="*/ 152223 w 68"/>
                <a:gd name="T5" fmla="*/ 239583 h 106"/>
                <a:gd name="T6" fmla="*/ 0 60000 65536"/>
                <a:gd name="T7" fmla="*/ 0 60000 65536"/>
                <a:gd name="T8" fmla="*/ 0 60000 65536"/>
              </a:gdLst>
              <a:ahLst/>
              <a:cxnLst>
                <a:cxn ang="T6">
                  <a:pos x="T0" y="T1"/>
                </a:cxn>
                <a:cxn ang="T7">
                  <a:pos x="T2" y="T3"/>
                </a:cxn>
                <a:cxn ang="T8">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 name="フリーフォーム 79">
              <a:extLst>
                <a:ext uri="{FF2B5EF4-FFF2-40B4-BE49-F238E27FC236}">
                  <a16:creationId xmlns:a16="http://schemas.microsoft.com/office/drawing/2014/main" id="{9CD5C229-DA2F-4C76-9E1E-28637E1C2BE9}"/>
                </a:ext>
              </a:extLst>
            </p:cNvPr>
            <p:cNvSpPr>
              <a:spLocks/>
            </p:cNvSpPr>
            <p:nvPr/>
          </p:nvSpPr>
          <p:spPr bwMode="auto">
            <a:xfrm>
              <a:off x="3835" y="332"/>
              <a:ext cx="161" cy="251"/>
            </a:xfrm>
            <a:custGeom>
              <a:avLst/>
              <a:gdLst>
                <a:gd name="T0" fmla="*/ 152223 w 68"/>
                <a:gd name="T1" fmla="*/ 248057 h 106"/>
                <a:gd name="T2" fmla="*/ 11599 w 68"/>
                <a:gd name="T3" fmla="*/ 0 h 106"/>
                <a:gd name="T4" fmla="*/ 152223 w 68"/>
                <a:gd name="T5" fmla="*/ 248057 h 106"/>
                <a:gd name="T6" fmla="*/ 0 60000 65536"/>
                <a:gd name="T7" fmla="*/ 0 60000 65536"/>
                <a:gd name="T8" fmla="*/ 0 60000 65536"/>
              </a:gdLst>
              <a:ahLst/>
              <a:cxnLst>
                <a:cxn ang="T6">
                  <a:pos x="T0" y="T1"/>
                </a:cxn>
                <a:cxn ang="T7">
                  <a:pos x="T2" y="T3"/>
                </a:cxn>
                <a:cxn ang="T8">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 name="フリーフォーム 80">
              <a:extLst>
                <a:ext uri="{FF2B5EF4-FFF2-40B4-BE49-F238E27FC236}">
                  <a16:creationId xmlns:a16="http://schemas.microsoft.com/office/drawing/2014/main" id="{3D4C07B3-A281-4A68-AF7D-A125173AA8F3}"/>
                </a:ext>
              </a:extLst>
            </p:cNvPr>
            <p:cNvSpPr>
              <a:spLocks/>
            </p:cNvSpPr>
            <p:nvPr/>
          </p:nvSpPr>
          <p:spPr bwMode="auto">
            <a:xfrm>
              <a:off x="4021" y="361"/>
              <a:ext cx="161" cy="250"/>
            </a:xfrm>
            <a:custGeom>
              <a:avLst/>
              <a:gdLst>
                <a:gd name="T0" fmla="*/ 8772 w 68"/>
                <a:gd name="T1" fmla="*/ 239583 h 106"/>
                <a:gd name="T2" fmla="*/ 150083 w 68"/>
                <a:gd name="T3" fmla="*/ 0 h 106"/>
                <a:gd name="T4" fmla="*/ 8772 w 68"/>
                <a:gd name="T5" fmla="*/ 239583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フリーフォーム 81">
              <a:extLst>
                <a:ext uri="{FF2B5EF4-FFF2-40B4-BE49-F238E27FC236}">
                  <a16:creationId xmlns:a16="http://schemas.microsoft.com/office/drawing/2014/main" id="{434B6459-1019-4306-8725-D0A372D291C1}"/>
                </a:ext>
              </a:extLst>
            </p:cNvPr>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1049">
                  <a:moveTo>
                    <a:pt x="2" y="0"/>
                  </a:moveTo>
                  <a:lnTo>
                    <a:pt x="0" y="1049"/>
                  </a:lnTo>
                  <a:lnTo>
                    <a:pt x="19" y="1049"/>
                  </a:lnTo>
                  <a:lnTo>
                    <a:pt x="21"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 name="フリーフォーム 82">
              <a:extLst>
                <a:ext uri="{FF2B5EF4-FFF2-40B4-BE49-F238E27FC236}">
                  <a16:creationId xmlns:a16="http://schemas.microsoft.com/office/drawing/2014/main" id="{2934C442-6ACE-42D5-BE23-F5315FEE8358}"/>
                </a:ext>
              </a:extLst>
            </p:cNvPr>
            <p:cNvSpPr>
              <a:spLocks/>
            </p:cNvSpPr>
            <p:nvPr/>
          </p:nvSpPr>
          <p:spPr bwMode="auto">
            <a:xfrm>
              <a:off x="3220" y="1048"/>
              <a:ext cx="126" cy="194"/>
            </a:xfrm>
            <a:custGeom>
              <a:avLst/>
              <a:gdLst>
                <a:gd name="T0" fmla="*/ 123618 w 53"/>
                <a:gd name="T1" fmla="*/ 190425 h 82"/>
                <a:gd name="T2" fmla="*/ 10320 w 53"/>
                <a:gd name="T3" fmla="*/ 0 h 82"/>
                <a:gd name="T4" fmla="*/ 123618 w 53"/>
                <a:gd name="T5" fmla="*/ 190425 h 82"/>
                <a:gd name="T6" fmla="*/ 0 60000 65536"/>
                <a:gd name="T7" fmla="*/ 0 60000 65536"/>
                <a:gd name="T8" fmla="*/ 0 60000 65536"/>
              </a:gdLst>
              <a:ahLst/>
              <a:cxnLst>
                <a:cxn ang="T6">
                  <a:pos x="T0" y="T1"/>
                </a:cxn>
                <a:cxn ang="T7">
                  <a:pos x="T2" y="T3"/>
                </a:cxn>
                <a:cxn ang="T8">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 name="フリーフォーム 83">
              <a:extLst>
                <a:ext uri="{FF2B5EF4-FFF2-40B4-BE49-F238E27FC236}">
                  <a16:creationId xmlns:a16="http://schemas.microsoft.com/office/drawing/2014/main" id="{3F38036F-FEF7-4B1C-B130-CAD1EB6B504A}"/>
                </a:ext>
              </a:extLst>
            </p:cNvPr>
            <p:cNvSpPr>
              <a:spLocks/>
            </p:cNvSpPr>
            <p:nvPr/>
          </p:nvSpPr>
          <p:spPr bwMode="auto">
            <a:xfrm>
              <a:off x="3386" y="885"/>
              <a:ext cx="123" cy="196"/>
            </a:xfrm>
            <a:custGeom>
              <a:avLst/>
              <a:gdLst>
                <a:gd name="T0" fmla="*/ 7039 w 52"/>
                <a:gd name="T1" fmla="*/ 189532 h 83"/>
                <a:gd name="T2" fmla="*/ 113512 w 52"/>
                <a:gd name="T3" fmla="*/ 0 h 83"/>
                <a:gd name="T4" fmla="*/ 7039 w 52"/>
                <a:gd name="T5" fmla="*/ 189532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フリーフォーム 84">
              <a:extLst>
                <a:ext uri="{FF2B5EF4-FFF2-40B4-BE49-F238E27FC236}">
                  <a16:creationId xmlns:a16="http://schemas.microsoft.com/office/drawing/2014/main" id="{A97C42F7-C8B8-41D4-9B8B-FA00BF98A1F6}"/>
                </a:ext>
              </a:extLst>
            </p:cNvPr>
            <p:cNvSpPr>
              <a:spLocks/>
            </p:cNvSpPr>
            <p:nvPr/>
          </p:nvSpPr>
          <p:spPr bwMode="auto">
            <a:xfrm>
              <a:off x="3220" y="1277"/>
              <a:ext cx="126" cy="196"/>
            </a:xfrm>
            <a:custGeom>
              <a:avLst/>
              <a:gdLst>
                <a:gd name="T0" fmla="*/ 123618 w 53"/>
                <a:gd name="T1" fmla="*/ 189532 h 83"/>
                <a:gd name="T2" fmla="*/ 10320 w 53"/>
                <a:gd name="T3" fmla="*/ 0 h 83"/>
                <a:gd name="T4" fmla="*/ 123618 w 53"/>
                <a:gd name="T5" fmla="*/ 189532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フリーフォーム 85">
              <a:extLst>
                <a:ext uri="{FF2B5EF4-FFF2-40B4-BE49-F238E27FC236}">
                  <a16:creationId xmlns:a16="http://schemas.microsoft.com/office/drawing/2014/main" id="{0D3B34FF-91EF-48C3-80E9-98C28A0E520A}"/>
                </a:ext>
              </a:extLst>
            </p:cNvPr>
            <p:cNvSpPr>
              <a:spLocks/>
            </p:cNvSpPr>
            <p:nvPr/>
          </p:nvSpPr>
          <p:spPr bwMode="auto">
            <a:xfrm>
              <a:off x="3386" y="1114"/>
              <a:ext cx="123" cy="194"/>
            </a:xfrm>
            <a:custGeom>
              <a:avLst/>
              <a:gdLst>
                <a:gd name="T0" fmla="*/ 7039 w 52"/>
                <a:gd name="T1" fmla="*/ 190425 h 82"/>
                <a:gd name="T2" fmla="*/ 113512 w 52"/>
                <a:gd name="T3" fmla="*/ 0 h 82"/>
                <a:gd name="T4" fmla="*/ 7039 w 52"/>
                <a:gd name="T5" fmla="*/ 190425 h 82"/>
                <a:gd name="T6" fmla="*/ 0 60000 65536"/>
                <a:gd name="T7" fmla="*/ 0 60000 65536"/>
                <a:gd name="T8" fmla="*/ 0 60000 65536"/>
              </a:gdLst>
              <a:ahLst/>
              <a:cxnLst>
                <a:cxn ang="T6">
                  <a:pos x="T0" y="T1"/>
                </a:cxn>
                <a:cxn ang="T7">
                  <a:pos x="T2" y="T3"/>
                </a:cxn>
                <a:cxn ang="T8">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 name="フリーフォーム 86">
              <a:extLst>
                <a:ext uri="{FF2B5EF4-FFF2-40B4-BE49-F238E27FC236}">
                  <a16:creationId xmlns:a16="http://schemas.microsoft.com/office/drawing/2014/main" id="{3D518F25-6304-433D-A99C-A5C574631720}"/>
                </a:ext>
              </a:extLst>
            </p:cNvPr>
            <p:cNvSpPr>
              <a:spLocks/>
            </p:cNvSpPr>
            <p:nvPr/>
          </p:nvSpPr>
          <p:spPr bwMode="auto">
            <a:xfrm>
              <a:off x="3386" y="1372"/>
              <a:ext cx="123" cy="196"/>
            </a:xfrm>
            <a:custGeom>
              <a:avLst/>
              <a:gdLst>
                <a:gd name="T0" fmla="*/ 7039 w 52"/>
                <a:gd name="T1" fmla="*/ 189532 h 83"/>
                <a:gd name="T2" fmla="*/ 113512 w 52"/>
                <a:gd name="T3" fmla="*/ 0 h 83"/>
                <a:gd name="T4" fmla="*/ 7039 w 52"/>
                <a:gd name="T5" fmla="*/ 189532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フリーフォーム 87">
              <a:extLst>
                <a:ext uri="{FF2B5EF4-FFF2-40B4-BE49-F238E27FC236}">
                  <a16:creationId xmlns:a16="http://schemas.microsoft.com/office/drawing/2014/main" id="{5A839222-76F4-4F78-883E-30449497CA6B}"/>
                </a:ext>
              </a:extLst>
            </p:cNvPr>
            <p:cNvSpPr>
              <a:spLocks/>
            </p:cNvSpPr>
            <p:nvPr/>
          </p:nvSpPr>
          <p:spPr bwMode="auto">
            <a:xfrm>
              <a:off x="3220" y="793"/>
              <a:ext cx="126" cy="196"/>
            </a:xfrm>
            <a:custGeom>
              <a:avLst/>
              <a:gdLst>
                <a:gd name="T0" fmla="*/ 123618 w 53"/>
                <a:gd name="T1" fmla="*/ 189532 h 83"/>
                <a:gd name="T2" fmla="*/ 10320 w 53"/>
                <a:gd name="T3" fmla="*/ 0 h 83"/>
                <a:gd name="T4" fmla="*/ 123618 w 53"/>
                <a:gd name="T5" fmla="*/ 189532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フリーフォーム 88">
              <a:extLst>
                <a:ext uri="{FF2B5EF4-FFF2-40B4-BE49-F238E27FC236}">
                  <a16:creationId xmlns:a16="http://schemas.microsoft.com/office/drawing/2014/main" id="{9CF55CF8-744D-4113-AE24-95D53C15770A}"/>
                </a:ext>
              </a:extLst>
            </p:cNvPr>
            <p:cNvSpPr>
              <a:spLocks/>
            </p:cNvSpPr>
            <p:nvPr/>
          </p:nvSpPr>
          <p:spPr bwMode="auto">
            <a:xfrm>
              <a:off x="3386" y="630"/>
              <a:ext cx="123" cy="196"/>
            </a:xfrm>
            <a:custGeom>
              <a:avLst/>
              <a:gdLst>
                <a:gd name="T0" fmla="*/ 7039 w 52"/>
                <a:gd name="T1" fmla="*/ 189532 h 83"/>
                <a:gd name="T2" fmla="*/ 113512 w 52"/>
                <a:gd name="T3" fmla="*/ 0 h 83"/>
                <a:gd name="T4" fmla="*/ 7039 w 52"/>
                <a:gd name="T5" fmla="*/ 189532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フリーフォーム 89">
              <a:extLst>
                <a:ext uri="{FF2B5EF4-FFF2-40B4-BE49-F238E27FC236}">
                  <a16:creationId xmlns:a16="http://schemas.microsoft.com/office/drawing/2014/main" id="{BE505642-5C2B-42C3-887F-DA82D16821D6}"/>
                </a:ext>
              </a:extLst>
            </p:cNvPr>
            <p:cNvSpPr>
              <a:spLocks/>
            </p:cNvSpPr>
            <p:nvPr/>
          </p:nvSpPr>
          <p:spPr bwMode="auto">
            <a:xfrm>
              <a:off x="3220" y="545"/>
              <a:ext cx="126" cy="196"/>
            </a:xfrm>
            <a:custGeom>
              <a:avLst/>
              <a:gdLst>
                <a:gd name="T0" fmla="*/ 123618 w 53"/>
                <a:gd name="T1" fmla="*/ 189532 h 83"/>
                <a:gd name="T2" fmla="*/ 10320 w 53"/>
                <a:gd name="T3" fmla="*/ 0 h 83"/>
                <a:gd name="T4" fmla="*/ 123618 w 53"/>
                <a:gd name="T5" fmla="*/ 189532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フリーフォーム 90">
              <a:extLst>
                <a:ext uri="{FF2B5EF4-FFF2-40B4-BE49-F238E27FC236}">
                  <a16:creationId xmlns:a16="http://schemas.microsoft.com/office/drawing/2014/main" id="{C8C352C5-039C-420E-AFAE-2678208108C4}"/>
                </a:ext>
              </a:extLst>
            </p:cNvPr>
            <p:cNvSpPr>
              <a:spLocks/>
            </p:cNvSpPr>
            <p:nvPr/>
          </p:nvSpPr>
          <p:spPr bwMode="auto">
            <a:xfrm>
              <a:off x="3220" y="316"/>
              <a:ext cx="126" cy="196"/>
            </a:xfrm>
            <a:custGeom>
              <a:avLst/>
              <a:gdLst>
                <a:gd name="T0" fmla="*/ 123618 w 53"/>
                <a:gd name="T1" fmla="*/ 189532 h 83"/>
                <a:gd name="T2" fmla="*/ 10320 w 53"/>
                <a:gd name="T3" fmla="*/ 0 h 83"/>
                <a:gd name="T4" fmla="*/ 123618 w 53"/>
                <a:gd name="T5" fmla="*/ 189532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フリーフォーム 91">
              <a:extLst>
                <a:ext uri="{FF2B5EF4-FFF2-40B4-BE49-F238E27FC236}">
                  <a16:creationId xmlns:a16="http://schemas.microsoft.com/office/drawing/2014/main" id="{E0CCC974-DF76-45A1-91D3-24A009C40B87}"/>
                </a:ext>
              </a:extLst>
            </p:cNvPr>
            <p:cNvSpPr>
              <a:spLocks/>
            </p:cNvSpPr>
            <p:nvPr/>
          </p:nvSpPr>
          <p:spPr bwMode="auto">
            <a:xfrm>
              <a:off x="3386" y="385"/>
              <a:ext cx="123" cy="193"/>
            </a:xfrm>
            <a:custGeom>
              <a:avLst/>
              <a:gdLst>
                <a:gd name="T0" fmla="*/ 7039 w 52"/>
                <a:gd name="T1" fmla="*/ 181731 h 82"/>
                <a:gd name="T2" fmla="*/ 113512 w 52"/>
                <a:gd name="T3" fmla="*/ 0 h 82"/>
                <a:gd name="T4" fmla="*/ 7039 w 52"/>
                <a:gd name="T5" fmla="*/ 181731 h 82"/>
                <a:gd name="T6" fmla="*/ 0 60000 65536"/>
                <a:gd name="T7" fmla="*/ 0 60000 65536"/>
                <a:gd name="T8" fmla="*/ 0 60000 65536"/>
              </a:gdLst>
              <a:ahLst/>
              <a:cxnLst>
                <a:cxn ang="T6">
                  <a:pos x="T0" y="T1"/>
                </a:cxn>
                <a:cxn ang="T7">
                  <a:pos x="T2" y="T3"/>
                </a:cxn>
                <a:cxn ang="T8">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フリーフォーム 92">
              <a:extLst>
                <a:ext uri="{FF2B5EF4-FFF2-40B4-BE49-F238E27FC236}">
                  <a16:creationId xmlns:a16="http://schemas.microsoft.com/office/drawing/2014/main" id="{7872057C-F2F4-47C4-AAC7-1A6608FB11E0}"/>
                </a:ext>
              </a:extLst>
            </p:cNvPr>
            <p:cNvSpPr>
              <a:spLocks/>
            </p:cNvSpPr>
            <p:nvPr/>
          </p:nvSpPr>
          <p:spPr bwMode="auto">
            <a:xfrm>
              <a:off x="3283" y="1760"/>
              <a:ext cx="264" cy="1241"/>
            </a:xfrm>
            <a:custGeom>
              <a:avLst/>
              <a:gdLst>
                <a:gd name="T0" fmla="*/ 114373 w 112"/>
                <a:gd name="T1" fmla="*/ 1122063 h 525"/>
                <a:gd name="T2" fmla="*/ 114373 w 112"/>
                <a:gd name="T3" fmla="*/ 988434 h 525"/>
                <a:gd name="T4" fmla="*/ 6850 w 112"/>
                <a:gd name="T5" fmla="*/ 790394 h 525"/>
                <a:gd name="T6" fmla="*/ 114373 w 112"/>
                <a:gd name="T7" fmla="*/ 944661 h 525"/>
                <a:gd name="T8" fmla="*/ 114373 w 112"/>
                <a:gd name="T9" fmla="*/ 771942 h 525"/>
                <a:gd name="T10" fmla="*/ 6850 w 112"/>
                <a:gd name="T11" fmla="*/ 573940 h 525"/>
                <a:gd name="T12" fmla="*/ 112344 w 112"/>
                <a:gd name="T13" fmla="*/ 723241 h 525"/>
                <a:gd name="T14" fmla="*/ 112344 w 112"/>
                <a:gd name="T15" fmla="*/ 493133 h 525"/>
                <a:gd name="T16" fmla="*/ 16146 w 112"/>
                <a:gd name="T17" fmla="*/ 302277 h 525"/>
                <a:gd name="T18" fmla="*/ 112344 w 112"/>
                <a:gd name="T19" fmla="*/ 422365 h 525"/>
                <a:gd name="T20" fmla="*/ 112344 w 112"/>
                <a:gd name="T21" fmla="*/ 270037 h 525"/>
                <a:gd name="T22" fmla="*/ 11357 w 112"/>
                <a:gd name="T23" fmla="*/ 75869 h 525"/>
                <a:gd name="T24" fmla="*/ 112344 w 112"/>
                <a:gd name="T25" fmla="*/ 202874 h 525"/>
                <a:gd name="T26" fmla="*/ 112344 w 112"/>
                <a:gd name="T27" fmla="*/ 128700 h 525"/>
                <a:gd name="T28" fmla="*/ 130546 w 112"/>
                <a:gd name="T29" fmla="*/ 128700 h 525"/>
                <a:gd name="T30" fmla="*/ 231768 w 112"/>
                <a:gd name="T31" fmla="*/ 0 h 525"/>
                <a:gd name="T32" fmla="*/ 132592 w 112"/>
                <a:gd name="T33" fmla="*/ 193790 h 525"/>
                <a:gd name="T34" fmla="*/ 132592 w 112"/>
                <a:gd name="T35" fmla="*/ 373127 h 525"/>
                <a:gd name="T36" fmla="*/ 238107 w 112"/>
                <a:gd name="T37" fmla="*/ 214390 h 525"/>
                <a:gd name="T38" fmla="*/ 132592 w 112"/>
                <a:gd name="T39" fmla="*/ 412409 h 525"/>
                <a:gd name="T40" fmla="*/ 132592 w 112"/>
                <a:gd name="T41" fmla="*/ 608350 h 525"/>
                <a:gd name="T42" fmla="*/ 236563 w 112"/>
                <a:gd name="T43" fmla="*/ 469599 h 525"/>
                <a:gd name="T44" fmla="*/ 132592 w 112"/>
                <a:gd name="T45" fmla="*/ 668852 h 525"/>
                <a:gd name="T46" fmla="*/ 132592 w 112"/>
                <a:gd name="T47" fmla="*/ 854834 h 525"/>
                <a:gd name="T48" fmla="*/ 236563 w 112"/>
                <a:gd name="T49" fmla="*/ 721186 h 525"/>
                <a:gd name="T50" fmla="*/ 132592 w 112"/>
                <a:gd name="T51" fmla="*/ 914310 h 525"/>
                <a:gd name="T52" fmla="*/ 134319 w 112"/>
                <a:gd name="T53" fmla="*/ 1133577 h 525"/>
                <a:gd name="T54" fmla="*/ 243047 w 112"/>
                <a:gd name="T55" fmla="*/ 956300 h 525"/>
                <a:gd name="T56" fmla="*/ 134319 w 112"/>
                <a:gd name="T57" fmla="*/ 1157130 h 525"/>
                <a:gd name="T58" fmla="*/ 134319 w 112"/>
                <a:gd name="T59" fmla="*/ 1209446 h 525"/>
                <a:gd name="T60" fmla="*/ 114373 w 112"/>
                <a:gd name="T61" fmla="*/ 1209446 h 525"/>
                <a:gd name="T62" fmla="*/ 114373 w 112"/>
                <a:gd name="T63" fmla="*/ 1193052 h 525"/>
                <a:gd name="T64" fmla="*/ 16146 w 112"/>
                <a:gd name="T65" fmla="*/ 999929 h 525"/>
                <a:gd name="T66" fmla="*/ 114373 w 112"/>
                <a:gd name="T67" fmla="*/ 1122063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フリーフォーム 93">
              <a:extLst>
                <a:ext uri="{FF2B5EF4-FFF2-40B4-BE49-F238E27FC236}">
                  <a16:creationId xmlns:a16="http://schemas.microsoft.com/office/drawing/2014/main" id="{D0B8EF73-D87D-49B1-9BD2-C16C132D005D}"/>
                </a:ext>
              </a:extLst>
            </p:cNvPr>
            <p:cNvSpPr>
              <a:spLocks/>
            </p:cNvSpPr>
            <p:nvPr/>
          </p:nvSpPr>
          <p:spPr bwMode="auto">
            <a:xfrm>
              <a:off x="3805" y="1379"/>
              <a:ext cx="378" cy="1786"/>
            </a:xfrm>
            <a:custGeom>
              <a:avLst/>
              <a:gdLst>
                <a:gd name="T0" fmla="*/ 197158 w 160"/>
                <a:gd name="T1" fmla="*/ 1606679 h 756"/>
                <a:gd name="T2" fmla="*/ 197158 w 160"/>
                <a:gd name="T3" fmla="*/ 1414389 h 756"/>
                <a:gd name="T4" fmla="*/ 355419 w 160"/>
                <a:gd name="T5" fmla="*/ 1130139 h 756"/>
                <a:gd name="T6" fmla="*/ 197158 w 160"/>
                <a:gd name="T7" fmla="*/ 1349576 h 756"/>
                <a:gd name="T8" fmla="*/ 197158 w 160"/>
                <a:gd name="T9" fmla="*/ 1102316 h 756"/>
                <a:gd name="T10" fmla="*/ 355419 w 160"/>
                <a:gd name="T11" fmla="*/ 821080 h 756"/>
                <a:gd name="T12" fmla="*/ 201746 w 160"/>
                <a:gd name="T13" fmla="*/ 1036102 h 756"/>
                <a:gd name="T14" fmla="*/ 201746 w 160"/>
                <a:gd name="T15" fmla="*/ 708414 h 756"/>
                <a:gd name="T16" fmla="*/ 343389 w 160"/>
                <a:gd name="T17" fmla="*/ 433717 h 756"/>
                <a:gd name="T18" fmla="*/ 201746 w 160"/>
                <a:gd name="T19" fmla="*/ 602541 h 756"/>
                <a:gd name="T20" fmla="*/ 201746 w 160"/>
                <a:gd name="T21" fmla="*/ 387361 h 756"/>
                <a:gd name="T22" fmla="*/ 348247 w 160"/>
                <a:gd name="T23" fmla="*/ 107588 h 756"/>
                <a:gd name="T24" fmla="*/ 201746 w 160"/>
                <a:gd name="T25" fmla="*/ 291177 h 756"/>
                <a:gd name="T26" fmla="*/ 174570 w 160"/>
                <a:gd name="T27" fmla="*/ 185142 h 756"/>
                <a:gd name="T28" fmla="*/ 29876 w 160"/>
                <a:gd name="T29" fmla="*/ 0 h 756"/>
                <a:gd name="T30" fmla="*/ 171773 w 160"/>
                <a:gd name="T31" fmla="*/ 277621 h 756"/>
                <a:gd name="T32" fmla="*/ 171773 w 160"/>
                <a:gd name="T33" fmla="*/ 536287 h 756"/>
                <a:gd name="T34" fmla="*/ 16481 w 160"/>
                <a:gd name="T35" fmla="*/ 304733 h 756"/>
                <a:gd name="T36" fmla="*/ 171773 w 160"/>
                <a:gd name="T37" fmla="*/ 591792 h 756"/>
                <a:gd name="T38" fmla="*/ 171773 w 160"/>
                <a:gd name="T39" fmla="*/ 871103 h 756"/>
                <a:gd name="T40" fmla="*/ 23486 w 160"/>
                <a:gd name="T41" fmla="*/ 671562 h 756"/>
                <a:gd name="T42" fmla="*/ 171773 w 160"/>
                <a:gd name="T43" fmla="*/ 955607 h 756"/>
                <a:gd name="T44" fmla="*/ 171773 w 160"/>
                <a:gd name="T45" fmla="*/ 1221400 h 756"/>
                <a:gd name="T46" fmla="*/ 23486 w 160"/>
                <a:gd name="T47" fmla="*/ 1031235 h 756"/>
                <a:gd name="T48" fmla="*/ 171773 w 160"/>
                <a:gd name="T49" fmla="*/ 1310955 h 756"/>
                <a:gd name="T50" fmla="*/ 169720 w 160"/>
                <a:gd name="T51" fmla="*/ 1620219 h 756"/>
                <a:gd name="T52" fmla="*/ 11498 w 160"/>
                <a:gd name="T53" fmla="*/ 1367982 h 756"/>
                <a:gd name="T54" fmla="*/ 169720 w 160"/>
                <a:gd name="T55" fmla="*/ 1652248 h 756"/>
                <a:gd name="T56" fmla="*/ 169720 w 160"/>
                <a:gd name="T57" fmla="*/ 1732678 h 756"/>
                <a:gd name="T58" fmla="*/ 197158 w 160"/>
                <a:gd name="T59" fmla="*/ 1732678 h 756"/>
                <a:gd name="T60" fmla="*/ 197158 w 160"/>
                <a:gd name="T61" fmla="*/ 1709774 h 756"/>
                <a:gd name="T62" fmla="*/ 343389 w 160"/>
                <a:gd name="T63" fmla="*/ 1433019 h 756"/>
                <a:gd name="T64" fmla="*/ 197158 w 160"/>
                <a:gd name="T65" fmla="*/ 1606679 h 7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フリーフォーム 94">
              <a:extLst>
                <a:ext uri="{FF2B5EF4-FFF2-40B4-BE49-F238E27FC236}">
                  <a16:creationId xmlns:a16="http://schemas.microsoft.com/office/drawing/2014/main" id="{58203358-3EE6-43F0-A9E2-9E632DDA4751}"/>
                </a:ext>
              </a:extLst>
            </p:cNvPr>
            <p:cNvSpPr>
              <a:spLocks/>
            </p:cNvSpPr>
            <p:nvPr/>
          </p:nvSpPr>
          <p:spPr bwMode="auto">
            <a:xfrm>
              <a:off x="3249" y="2924"/>
              <a:ext cx="359" cy="560"/>
            </a:xfrm>
            <a:custGeom>
              <a:avLst/>
              <a:gdLst>
                <a:gd name="T0" fmla="*/ 329260 w 152"/>
                <a:gd name="T1" fmla="*/ 544010 h 237"/>
                <a:gd name="T2" fmla="*/ 24991 w 152"/>
                <a:gd name="T3" fmla="*/ 0 h 237"/>
                <a:gd name="T4" fmla="*/ 329260 w 152"/>
                <a:gd name="T5" fmla="*/ 544010 h 237"/>
                <a:gd name="T6" fmla="*/ 0 60000 65536"/>
                <a:gd name="T7" fmla="*/ 0 60000 65536"/>
                <a:gd name="T8" fmla="*/ 0 60000 65536"/>
              </a:gdLst>
              <a:ahLst/>
              <a:cxnLst>
                <a:cxn ang="T6">
                  <a:pos x="T0" y="T1"/>
                </a:cxn>
                <a:cxn ang="T7">
                  <a:pos x="T2" y="T3"/>
                </a:cxn>
                <a:cxn ang="T8">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フリーフォーム 95">
              <a:extLst>
                <a:ext uri="{FF2B5EF4-FFF2-40B4-BE49-F238E27FC236}">
                  <a16:creationId xmlns:a16="http://schemas.microsoft.com/office/drawing/2014/main" id="{FA98429A-C799-48D8-B992-40808C65EB12}"/>
                </a:ext>
              </a:extLst>
            </p:cNvPr>
            <p:cNvSpPr>
              <a:spLocks/>
            </p:cNvSpPr>
            <p:nvPr/>
          </p:nvSpPr>
          <p:spPr bwMode="auto">
            <a:xfrm>
              <a:off x="3324" y="2992"/>
              <a:ext cx="305" cy="520"/>
            </a:xfrm>
            <a:custGeom>
              <a:avLst/>
              <a:gdLst>
                <a:gd name="T0" fmla="*/ 258905 w 129"/>
                <a:gd name="T1" fmla="*/ 453702 h 220"/>
                <a:gd name="T2" fmla="*/ 249152 w 129"/>
                <a:gd name="T3" fmla="*/ 437339 h 220"/>
                <a:gd name="T4" fmla="*/ 230436 w 129"/>
                <a:gd name="T5" fmla="*/ 410098 h 220"/>
                <a:gd name="T6" fmla="*/ 221872 w 129"/>
                <a:gd name="T7" fmla="*/ 398611 h 220"/>
                <a:gd name="T8" fmla="*/ 203184 w 129"/>
                <a:gd name="T9" fmla="*/ 363565 h 220"/>
                <a:gd name="T10" fmla="*/ 201030 w 129"/>
                <a:gd name="T11" fmla="*/ 354475 h 220"/>
                <a:gd name="T12" fmla="*/ 189533 w 129"/>
                <a:gd name="T13" fmla="*/ 335804 h 220"/>
                <a:gd name="T14" fmla="*/ 179617 w 129"/>
                <a:gd name="T15" fmla="*/ 320698 h 220"/>
                <a:gd name="T16" fmla="*/ 175905 w 129"/>
                <a:gd name="T17" fmla="*/ 310743 h 220"/>
                <a:gd name="T18" fmla="*/ 171029 w 129"/>
                <a:gd name="T19" fmla="*/ 303730 h 220"/>
                <a:gd name="T20" fmla="*/ 157373 w 129"/>
                <a:gd name="T21" fmla="*/ 285653 h 220"/>
                <a:gd name="T22" fmla="*/ 152337 w 129"/>
                <a:gd name="T23" fmla="*/ 278630 h 220"/>
                <a:gd name="T24" fmla="*/ 145348 w 129"/>
                <a:gd name="T25" fmla="*/ 265082 h 220"/>
                <a:gd name="T26" fmla="*/ 138685 w 129"/>
                <a:gd name="T27" fmla="*/ 253566 h 220"/>
                <a:gd name="T28" fmla="*/ 126868 w 129"/>
                <a:gd name="T29" fmla="*/ 236583 h 220"/>
                <a:gd name="T30" fmla="*/ 118052 w 129"/>
                <a:gd name="T31" fmla="*/ 219163 h 220"/>
                <a:gd name="T32" fmla="*/ 113188 w 129"/>
                <a:gd name="T33" fmla="*/ 211522 h 220"/>
                <a:gd name="T34" fmla="*/ 110242 w 129"/>
                <a:gd name="T35" fmla="*/ 202817 h 220"/>
                <a:gd name="T36" fmla="*/ 106530 w 129"/>
                <a:gd name="T37" fmla="*/ 197945 h 220"/>
                <a:gd name="T38" fmla="*/ 103596 w 129"/>
                <a:gd name="T39" fmla="*/ 195794 h 220"/>
                <a:gd name="T40" fmla="*/ 99588 w 129"/>
                <a:gd name="T41" fmla="*/ 185900 h 220"/>
                <a:gd name="T42" fmla="*/ 82962 w 129"/>
                <a:gd name="T43" fmla="*/ 160749 h 220"/>
                <a:gd name="T44" fmla="*/ 78087 w 129"/>
                <a:gd name="T45" fmla="*/ 152034 h 220"/>
                <a:gd name="T46" fmla="*/ 71436 w 129"/>
                <a:gd name="T47" fmla="*/ 140173 h 220"/>
                <a:gd name="T48" fmla="*/ 62369 w 129"/>
                <a:gd name="T49" fmla="*/ 121512 h 220"/>
                <a:gd name="T50" fmla="*/ 62369 w 129"/>
                <a:gd name="T51" fmla="*/ 113020 h 220"/>
                <a:gd name="T52" fmla="*/ 52904 w 129"/>
                <a:gd name="T53" fmla="*/ 107926 h 220"/>
                <a:gd name="T54" fmla="*/ 45743 w 129"/>
                <a:gd name="T55" fmla="*/ 103433 h 220"/>
                <a:gd name="T56" fmla="*/ 42121 w 129"/>
                <a:gd name="T57" fmla="*/ 92723 h 220"/>
                <a:gd name="T58" fmla="*/ 39310 w 129"/>
                <a:gd name="T59" fmla="*/ 92723 h 220"/>
                <a:gd name="T60" fmla="*/ 37248 w 129"/>
                <a:gd name="T61" fmla="*/ 87707 h 220"/>
                <a:gd name="T62" fmla="*/ 37248 w 129"/>
                <a:gd name="T63" fmla="*/ 75851 h 220"/>
                <a:gd name="T64" fmla="*/ 27251 w 129"/>
                <a:gd name="T65" fmla="*/ 71349 h 220"/>
                <a:gd name="T66" fmla="*/ 27251 w 129"/>
                <a:gd name="T67" fmla="*/ 67137 h 220"/>
                <a:gd name="T68" fmla="*/ 20617 w 129"/>
                <a:gd name="T69" fmla="*/ 59304 h 220"/>
                <a:gd name="T70" fmla="*/ 18532 w 129"/>
                <a:gd name="T71" fmla="*/ 52806 h 220"/>
                <a:gd name="T72" fmla="*/ 23568 w 129"/>
                <a:gd name="T73" fmla="*/ 52806 h 220"/>
                <a:gd name="T74" fmla="*/ 13590 w 129"/>
                <a:gd name="T75" fmla="*/ 42047 h 220"/>
                <a:gd name="T76" fmla="*/ 7032 w 129"/>
                <a:gd name="T77" fmla="*/ 18514 h 220"/>
                <a:gd name="T78" fmla="*/ 4875 w 129"/>
                <a:gd name="T79" fmla="*/ 13577 h 220"/>
                <a:gd name="T80" fmla="*/ 0 w 129"/>
                <a:gd name="T81" fmla="*/ 0 h 220"/>
                <a:gd name="T82" fmla="*/ 4875 w 129"/>
                <a:gd name="T83" fmla="*/ 7022 h 220"/>
                <a:gd name="T84" fmla="*/ 7032 w 129"/>
                <a:gd name="T85" fmla="*/ 16597 h 220"/>
                <a:gd name="T86" fmla="*/ 25128 w 129"/>
                <a:gd name="T87" fmla="*/ 37107 h 220"/>
                <a:gd name="T88" fmla="*/ 48746 w 129"/>
                <a:gd name="T89" fmla="*/ 74131 h 220"/>
                <a:gd name="T90" fmla="*/ 71436 w 129"/>
                <a:gd name="T91" fmla="*/ 109987 h 220"/>
                <a:gd name="T92" fmla="*/ 89996 w 129"/>
                <a:gd name="T93" fmla="*/ 140173 h 220"/>
                <a:gd name="T94" fmla="*/ 106530 w 129"/>
                <a:gd name="T95" fmla="*/ 168643 h 220"/>
                <a:gd name="T96" fmla="*/ 131748 w 129"/>
                <a:gd name="T97" fmla="*/ 216393 h 220"/>
                <a:gd name="T98" fmla="*/ 145348 w 129"/>
                <a:gd name="T99" fmla="*/ 241549 h 220"/>
                <a:gd name="T100" fmla="*/ 161962 w 129"/>
                <a:gd name="T101" fmla="*/ 276567 h 220"/>
                <a:gd name="T102" fmla="*/ 233398 w 129"/>
                <a:gd name="T103" fmla="*/ 385034 h 220"/>
                <a:gd name="T104" fmla="*/ 246998 w 129"/>
                <a:gd name="T105" fmla="*/ 414154 h 220"/>
                <a:gd name="T106" fmla="*/ 289121 w 129"/>
                <a:gd name="T107" fmla="*/ 501675 h 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フリーフォーム 96">
              <a:extLst>
                <a:ext uri="{FF2B5EF4-FFF2-40B4-BE49-F238E27FC236}">
                  <a16:creationId xmlns:a16="http://schemas.microsoft.com/office/drawing/2014/main" id="{4B5B8B18-C4B6-4110-A373-85B286358034}"/>
                </a:ext>
              </a:extLst>
            </p:cNvPr>
            <p:cNvSpPr>
              <a:spLocks/>
            </p:cNvSpPr>
            <p:nvPr/>
          </p:nvSpPr>
          <p:spPr bwMode="auto">
            <a:xfrm>
              <a:off x="3610" y="375"/>
              <a:ext cx="232" cy="444"/>
            </a:xfrm>
            <a:custGeom>
              <a:avLst/>
              <a:gdLst>
                <a:gd name="T0" fmla="*/ 142024 w 98"/>
                <a:gd name="T1" fmla="*/ 8679 h 188"/>
                <a:gd name="T2" fmla="*/ 32572 w 98"/>
                <a:gd name="T3" fmla="*/ 429813 h 188"/>
                <a:gd name="T4" fmla="*/ 184618 w 98"/>
                <a:gd name="T5" fmla="*/ 265155 h 188"/>
                <a:gd name="T6" fmla="*/ 142024 w 98"/>
                <a:gd name="T7" fmla="*/ 8679 h 1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フリーフォーム 97">
              <a:extLst>
                <a:ext uri="{FF2B5EF4-FFF2-40B4-BE49-F238E27FC236}">
                  <a16:creationId xmlns:a16="http://schemas.microsoft.com/office/drawing/2014/main" id="{F6BB3F3E-1BF7-4959-986B-2BF77E7B1B58}"/>
                </a:ext>
              </a:extLst>
            </p:cNvPr>
            <p:cNvSpPr>
              <a:spLocks/>
            </p:cNvSpPr>
            <p:nvPr/>
          </p:nvSpPr>
          <p:spPr bwMode="auto">
            <a:xfrm>
              <a:off x="3712" y="387"/>
              <a:ext cx="118" cy="371"/>
            </a:xfrm>
            <a:custGeom>
              <a:avLst/>
              <a:gdLst>
                <a:gd name="T0" fmla="*/ 40420 w 50"/>
                <a:gd name="T1" fmla="*/ 0 h 157"/>
                <a:gd name="T2" fmla="*/ 0 w 50"/>
                <a:gd name="T3" fmla="*/ 360773 h 157"/>
                <a:gd name="T4" fmla="*/ 81930 w 50"/>
                <a:gd name="T5" fmla="*/ 254721 h 157"/>
                <a:gd name="T6" fmla="*/ 40420 w 50"/>
                <a:gd name="T7" fmla="*/ 0 h 1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 name="フリーフォーム(F) 98">
              <a:extLst>
                <a:ext uri="{FF2B5EF4-FFF2-40B4-BE49-F238E27FC236}">
                  <a16:creationId xmlns:a16="http://schemas.microsoft.com/office/drawing/2014/main" id="{FB1EE4E3-9023-42DB-9A4F-26EE56A81EA9}"/>
                </a:ext>
              </a:extLst>
            </p:cNvPr>
            <p:cNvSpPr>
              <a:spLocks/>
            </p:cNvSpPr>
            <p:nvPr/>
          </p:nvSpPr>
          <p:spPr bwMode="auto">
            <a:xfrm>
              <a:off x="3627" y="1757"/>
              <a:ext cx="252" cy="498"/>
            </a:xfrm>
            <a:custGeom>
              <a:avLst/>
              <a:gdLst>
                <a:gd name="T0" fmla="*/ 149495 w 107"/>
                <a:gd name="T1" fmla="*/ 8650 h 211"/>
                <a:gd name="T2" fmla="*/ 35871 w 107"/>
                <a:gd name="T3" fmla="*/ 479331 h 211"/>
                <a:gd name="T4" fmla="*/ 194200 w 107"/>
                <a:gd name="T5" fmla="*/ 295727 h 211"/>
                <a:gd name="T6" fmla="*/ 149495 w 107"/>
                <a:gd name="T7" fmla="*/ 865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フリーフォーム 99">
              <a:extLst>
                <a:ext uri="{FF2B5EF4-FFF2-40B4-BE49-F238E27FC236}">
                  <a16:creationId xmlns:a16="http://schemas.microsoft.com/office/drawing/2014/main" id="{526B43EF-A7EB-4B68-9164-3E185AAB0943}"/>
                </a:ext>
              </a:extLst>
            </p:cNvPr>
            <p:cNvSpPr>
              <a:spLocks/>
            </p:cNvSpPr>
            <p:nvPr/>
          </p:nvSpPr>
          <p:spPr bwMode="auto">
            <a:xfrm>
              <a:off x="3740" y="1766"/>
              <a:ext cx="128" cy="416"/>
            </a:xfrm>
            <a:custGeom>
              <a:avLst/>
              <a:gdLst>
                <a:gd name="T0" fmla="*/ 45056 w 54"/>
                <a:gd name="T1" fmla="*/ 0 h 176"/>
                <a:gd name="T2" fmla="*/ 0 w 54"/>
                <a:gd name="T3" fmla="*/ 405108 h 176"/>
                <a:gd name="T4" fmla="*/ 89567 w 54"/>
                <a:gd name="T5" fmla="*/ 287210 h 176"/>
                <a:gd name="T6" fmla="*/ 45056 w 54"/>
                <a:gd name="T7" fmla="*/ 0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フリーフォーム 100">
              <a:extLst>
                <a:ext uri="{FF2B5EF4-FFF2-40B4-BE49-F238E27FC236}">
                  <a16:creationId xmlns:a16="http://schemas.microsoft.com/office/drawing/2014/main" id="{DFADD64A-1012-4EC5-82FB-46D2A9D19EBE}"/>
                </a:ext>
              </a:extLst>
            </p:cNvPr>
            <p:cNvSpPr>
              <a:spLocks/>
            </p:cNvSpPr>
            <p:nvPr/>
          </p:nvSpPr>
          <p:spPr bwMode="auto">
            <a:xfrm>
              <a:off x="3608" y="3016"/>
              <a:ext cx="255" cy="498"/>
            </a:xfrm>
            <a:custGeom>
              <a:avLst/>
              <a:gdLst>
                <a:gd name="T0" fmla="*/ 155427 w 108"/>
                <a:gd name="T1" fmla="*/ 6892 h 211"/>
                <a:gd name="T2" fmla="*/ 33974 w 108"/>
                <a:gd name="T3" fmla="*/ 479331 h 211"/>
                <a:gd name="T4" fmla="*/ 198064 w 108"/>
                <a:gd name="T5" fmla="*/ 295727 h 211"/>
                <a:gd name="T6" fmla="*/ 155427 w 108"/>
                <a:gd name="T7" fmla="*/ 6892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フリーフォーム 101">
              <a:extLst>
                <a:ext uri="{FF2B5EF4-FFF2-40B4-BE49-F238E27FC236}">
                  <a16:creationId xmlns:a16="http://schemas.microsoft.com/office/drawing/2014/main" id="{4EABD3F8-28CD-4701-8F7D-2729278C827A}"/>
                </a:ext>
              </a:extLst>
            </p:cNvPr>
            <p:cNvSpPr>
              <a:spLocks/>
            </p:cNvSpPr>
            <p:nvPr/>
          </p:nvSpPr>
          <p:spPr bwMode="auto">
            <a:xfrm>
              <a:off x="3721" y="3025"/>
              <a:ext cx="128" cy="416"/>
            </a:xfrm>
            <a:custGeom>
              <a:avLst/>
              <a:gdLst>
                <a:gd name="T0" fmla="*/ 46630 w 54"/>
                <a:gd name="T1" fmla="*/ 0 h 176"/>
                <a:gd name="T2" fmla="*/ 0 w 54"/>
                <a:gd name="T3" fmla="*/ 405108 h 176"/>
                <a:gd name="T4" fmla="*/ 91686 w 54"/>
                <a:gd name="T5" fmla="*/ 290143 h 176"/>
                <a:gd name="T6" fmla="*/ 46630 w 54"/>
                <a:gd name="T7" fmla="*/ 0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 name="フリーフォーム 102">
              <a:extLst>
                <a:ext uri="{FF2B5EF4-FFF2-40B4-BE49-F238E27FC236}">
                  <a16:creationId xmlns:a16="http://schemas.microsoft.com/office/drawing/2014/main" id="{79ED07E7-6A62-45CC-9144-AD50E50720E8}"/>
                </a:ext>
              </a:extLst>
            </p:cNvPr>
            <p:cNvSpPr>
              <a:spLocks/>
            </p:cNvSpPr>
            <p:nvPr/>
          </p:nvSpPr>
          <p:spPr bwMode="auto">
            <a:xfrm>
              <a:off x="3329" y="1528"/>
              <a:ext cx="255" cy="496"/>
            </a:xfrm>
            <a:custGeom>
              <a:avLst/>
              <a:gdLst>
                <a:gd name="T0" fmla="*/ 90787 w 108"/>
                <a:gd name="T1" fmla="*/ 6906 h 210"/>
                <a:gd name="T2" fmla="*/ 209497 w 108"/>
                <a:gd name="T3" fmla="*/ 480574 h 210"/>
                <a:gd name="T4" fmla="*/ 50256 w 108"/>
                <a:gd name="T5" fmla="*/ 292312 h 210"/>
                <a:gd name="T6" fmla="*/ 90787 w 108"/>
                <a:gd name="T7" fmla="*/ 6906 h 2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 name="フリーフォーム(F) 103">
              <a:extLst>
                <a:ext uri="{FF2B5EF4-FFF2-40B4-BE49-F238E27FC236}">
                  <a16:creationId xmlns:a16="http://schemas.microsoft.com/office/drawing/2014/main" id="{A8D51F39-501A-4660-B80E-F02FFEDF49D3}"/>
                </a:ext>
              </a:extLst>
            </p:cNvPr>
            <p:cNvSpPr>
              <a:spLocks/>
            </p:cNvSpPr>
            <p:nvPr/>
          </p:nvSpPr>
          <p:spPr bwMode="auto">
            <a:xfrm>
              <a:off x="3341" y="1537"/>
              <a:ext cx="127" cy="418"/>
            </a:xfrm>
            <a:custGeom>
              <a:avLst/>
              <a:gdLst>
                <a:gd name="T0" fmla="*/ 76856 w 54"/>
                <a:gd name="T1" fmla="*/ 0 h 177"/>
                <a:gd name="T2" fmla="*/ 118950 w 54"/>
                <a:gd name="T3" fmla="*/ 404383 h 177"/>
                <a:gd name="T4" fmla="*/ 37413 w 54"/>
                <a:gd name="T5" fmla="*/ 283449 h 177"/>
                <a:gd name="T6" fmla="*/ 76856 w 54"/>
                <a:gd name="T7" fmla="*/ 0 h 1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 name="フリーフォーム(F) 104">
              <a:extLst>
                <a:ext uri="{FF2B5EF4-FFF2-40B4-BE49-F238E27FC236}">
                  <a16:creationId xmlns:a16="http://schemas.microsoft.com/office/drawing/2014/main" id="{E595A1B7-6401-4440-B9F9-7CAEA8E2A179}"/>
                </a:ext>
              </a:extLst>
            </p:cNvPr>
            <p:cNvSpPr>
              <a:spLocks/>
            </p:cNvSpPr>
            <p:nvPr/>
          </p:nvSpPr>
          <p:spPr bwMode="auto">
            <a:xfrm>
              <a:off x="3261" y="2272"/>
              <a:ext cx="356" cy="560"/>
            </a:xfrm>
            <a:custGeom>
              <a:avLst/>
              <a:gdLst>
                <a:gd name="T0" fmla="*/ 321807 w 151"/>
                <a:gd name="T1" fmla="*/ 544010 h 237"/>
                <a:gd name="T2" fmla="*/ 23013 w 151"/>
                <a:gd name="T3" fmla="*/ 0 h 237"/>
                <a:gd name="T4" fmla="*/ 321807 w 151"/>
                <a:gd name="T5" fmla="*/ 544010 h 237"/>
                <a:gd name="T6" fmla="*/ 0 60000 65536"/>
                <a:gd name="T7" fmla="*/ 0 60000 65536"/>
                <a:gd name="T8" fmla="*/ 0 60000 65536"/>
              </a:gdLst>
              <a:ahLst/>
              <a:cxnLst>
                <a:cxn ang="T6">
                  <a:pos x="T0" y="T1"/>
                </a:cxn>
                <a:cxn ang="T7">
                  <a:pos x="T2" y="T3"/>
                </a:cxn>
                <a:cxn ang="T8">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 name="フリーフォーム(F) 105">
              <a:extLst>
                <a:ext uri="{FF2B5EF4-FFF2-40B4-BE49-F238E27FC236}">
                  <a16:creationId xmlns:a16="http://schemas.microsoft.com/office/drawing/2014/main" id="{CE3F037E-75A8-4F5B-81E6-FCC9123B2E0D}"/>
                </a:ext>
              </a:extLst>
            </p:cNvPr>
            <p:cNvSpPr>
              <a:spLocks/>
            </p:cNvSpPr>
            <p:nvPr/>
          </p:nvSpPr>
          <p:spPr bwMode="auto">
            <a:xfrm>
              <a:off x="3615" y="1863"/>
              <a:ext cx="357" cy="560"/>
            </a:xfrm>
            <a:custGeom>
              <a:avLst/>
              <a:gdLst>
                <a:gd name="T0" fmla="*/ 16623 w 151"/>
                <a:gd name="T1" fmla="*/ 544010 h 237"/>
                <a:gd name="T2" fmla="*/ 323243 w 151"/>
                <a:gd name="T3" fmla="*/ 0 h 237"/>
                <a:gd name="T4" fmla="*/ 16623 w 151"/>
                <a:gd name="T5" fmla="*/ 544010 h 237"/>
                <a:gd name="T6" fmla="*/ 0 60000 65536"/>
                <a:gd name="T7" fmla="*/ 0 60000 65536"/>
                <a:gd name="T8" fmla="*/ 0 60000 65536"/>
              </a:gdLst>
              <a:ahLst/>
              <a:cxnLst>
                <a:cxn ang="T6">
                  <a:pos x="T0" y="T1"/>
                </a:cxn>
                <a:cxn ang="T7">
                  <a:pos x="T2" y="T3"/>
                </a:cxn>
                <a:cxn ang="T8">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 name="フリーフォーム(F) 106">
              <a:extLst>
                <a:ext uri="{FF2B5EF4-FFF2-40B4-BE49-F238E27FC236}">
                  <a16:creationId xmlns:a16="http://schemas.microsoft.com/office/drawing/2014/main" id="{5CBCC645-F06D-441B-B820-5E86E53B47B3}"/>
                </a:ext>
              </a:extLst>
            </p:cNvPr>
            <p:cNvSpPr>
              <a:spLocks/>
            </p:cNvSpPr>
            <p:nvPr/>
          </p:nvSpPr>
          <p:spPr bwMode="auto">
            <a:xfrm>
              <a:off x="3587" y="2463"/>
              <a:ext cx="356" cy="562"/>
            </a:xfrm>
            <a:custGeom>
              <a:avLst/>
              <a:gdLst>
                <a:gd name="T0" fmla="*/ 18203 w 151"/>
                <a:gd name="T1" fmla="*/ 543286 h 238"/>
                <a:gd name="T2" fmla="*/ 314954 w 151"/>
                <a:gd name="T3" fmla="*/ 0 h 238"/>
                <a:gd name="T4" fmla="*/ 18203 w 151"/>
                <a:gd name="T5" fmla="*/ 543286 h 238"/>
                <a:gd name="T6" fmla="*/ 0 60000 65536"/>
                <a:gd name="T7" fmla="*/ 0 60000 65536"/>
                <a:gd name="T8" fmla="*/ 0 60000 65536"/>
              </a:gdLst>
              <a:ahLst/>
              <a:cxnLst>
                <a:cxn ang="T6">
                  <a:pos x="T0" y="T1"/>
                </a:cxn>
                <a:cxn ang="T7">
                  <a:pos x="T2" y="T3"/>
                </a:cxn>
                <a:cxn ang="T8">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 name="フリーフォーム(F) 107">
              <a:extLst>
                <a:ext uri="{FF2B5EF4-FFF2-40B4-BE49-F238E27FC236}">
                  <a16:creationId xmlns:a16="http://schemas.microsoft.com/office/drawing/2014/main" id="{8ABA29DE-B2AC-44DE-9188-0AD98B3F20DD}"/>
                </a:ext>
              </a:extLst>
            </p:cNvPr>
            <p:cNvSpPr>
              <a:spLocks/>
            </p:cNvSpPr>
            <p:nvPr/>
          </p:nvSpPr>
          <p:spPr bwMode="auto">
            <a:xfrm>
              <a:off x="3591" y="3096"/>
              <a:ext cx="352" cy="562"/>
            </a:xfrm>
            <a:custGeom>
              <a:avLst/>
              <a:gdLst>
                <a:gd name="T0" fmla="*/ 16324 w 149"/>
                <a:gd name="T1" fmla="*/ 543286 h 238"/>
                <a:gd name="T2" fmla="*/ 321031 w 149"/>
                <a:gd name="T3" fmla="*/ 0 h 238"/>
                <a:gd name="T4" fmla="*/ 16324 w 149"/>
                <a:gd name="T5" fmla="*/ 543286 h 238"/>
                <a:gd name="T6" fmla="*/ 0 60000 65536"/>
                <a:gd name="T7" fmla="*/ 0 60000 65536"/>
                <a:gd name="T8" fmla="*/ 0 60000 65536"/>
              </a:gdLst>
              <a:ahLst/>
              <a:cxnLst>
                <a:cxn ang="T6">
                  <a:pos x="T0" y="T1"/>
                </a:cxn>
                <a:cxn ang="T7">
                  <a:pos x="T2" y="T3"/>
                </a:cxn>
                <a:cxn ang="T8">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 name="フリーフォーム(F) 108">
              <a:extLst>
                <a:ext uri="{FF2B5EF4-FFF2-40B4-BE49-F238E27FC236}">
                  <a16:creationId xmlns:a16="http://schemas.microsoft.com/office/drawing/2014/main" id="{DEF3DABF-8777-477C-A0D2-F292FAB2F49D}"/>
                </a:ext>
              </a:extLst>
            </p:cNvPr>
            <p:cNvSpPr>
              <a:spLocks/>
            </p:cNvSpPr>
            <p:nvPr/>
          </p:nvSpPr>
          <p:spPr bwMode="auto">
            <a:xfrm>
              <a:off x="3244" y="1603"/>
              <a:ext cx="357" cy="555"/>
            </a:xfrm>
            <a:custGeom>
              <a:avLst/>
              <a:gdLst>
                <a:gd name="T0" fmla="*/ 331967 w 151"/>
                <a:gd name="T1" fmla="*/ 537238 h 235"/>
                <a:gd name="T2" fmla="*/ 25120 w 151"/>
                <a:gd name="T3" fmla="*/ 0 h 235"/>
                <a:gd name="T4" fmla="*/ 331967 w 151"/>
                <a:gd name="T5" fmla="*/ 537238 h 235"/>
                <a:gd name="T6" fmla="*/ 0 60000 65536"/>
                <a:gd name="T7" fmla="*/ 0 60000 65536"/>
                <a:gd name="T8" fmla="*/ 0 60000 65536"/>
              </a:gdLst>
              <a:ahLst/>
              <a:cxnLst>
                <a:cxn ang="T6">
                  <a:pos x="T0" y="T1"/>
                </a:cxn>
                <a:cxn ang="T7">
                  <a:pos x="T2" y="T3"/>
                </a:cxn>
                <a:cxn ang="T8">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 name="フリーフォーム(F) 109">
              <a:extLst>
                <a:ext uri="{FF2B5EF4-FFF2-40B4-BE49-F238E27FC236}">
                  <a16:creationId xmlns:a16="http://schemas.microsoft.com/office/drawing/2014/main" id="{BFD20F86-6B50-438B-94F5-A706F64907AD}"/>
                </a:ext>
              </a:extLst>
            </p:cNvPr>
            <p:cNvSpPr>
              <a:spLocks/>
            </p:cNvSpPr>
            <p:nvPr/>
          </p:nvSpPr>
          <p:spPr bwMode="auto">
            <a:xfrm>
              <a:off x="3631" y="1138"/>
              <a:ext cx="355" cy="558"/>
            </a:xfrm>
            <a:custGeom>
              <a:avLst/>
              <a:gdLst>
                <a:gd name="T0" fmla="*/ 13746 w 150"/>
                <a:gd name="T1" fmla="*/ 544993 h 236"/>
                <a:gd name="T2" fmla="*/ 325582 w 150"/>
                <a:gd name="T3" fmla="*/ 0 h 236"/>
                <a:gd name="T4" fmla="*/ 13746 w 150"/>
                <a:gd name="T5" fmla="*/ 544993 h 236"/>
                <a:gd name="T6" fmla="*/ 0 60000 65536"/>
                <a:gd name="T7" fmla="*/ 0 60000 65536"/>
                <a:gd name="T8" fmla="*/ 0 60000 65536"/>
              </a:gdLst>
              <a:ahLst/>
              <a:cxnLst>
                <a:cxn ang="T6">
                  <a:pos x="T0" y="T1"/>
                </a:cxn>
                <a:cxn ang="T7">
                  <a:pos x="T2" y="T3"/>
                </a:cxn>
                <a:cxn ang="T8">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 name="フリーフォーム(F) 110">
              <a:extLst>
                <a:ext uri="{FF2B5EF4-FFF2-40B4-BE49-F238E27FC236}">
                  <a16:creationId xmlns:a16="http://schemas.microsoft.com/office/drawing/2014/main" id="{9CE3780D-DE4D-4B89-B231-73E8674BC5E7}"/>
                </a:ext>
              </a:extLst>
            </p:cNvPr>
            <p:cNvSpPr>
              <a:spLocks/>
            </p:cNvSpPr>
            <p:nvPr/>
          </p:nvSpPr>
          <p:spPr bwMode="auto">
            <a:xfrm>
              <a:off x="3244" y="895"/>
              <a:ext cx="357" cy="560"/>
            </a:xfrm>
            <a:custGeom>
              <a:avLst/>
              <a:gdLst>
                <a:gd name="T0" fmla="*/ 331967 w 151"/>
                <a:gd name="T1" fmla="*/ 544010 h 237"/>
                <a:gd name="T2" fmla="*/ 25120 w 151"/>
                <a:gd name="T3" fmla="*/ 0 h 237"/>
                <a:gd name="T4" fmla="*/ 331967 w 151"/>
                <a:gd name="T5" fmla="*/ 544010 h 237"/>
                <a:gd name="T6" fmla="*/ 0 60000 65536"/>
                <a:gd name="T7" fmla="*/ 0 60000 65536"/>
                <a:gd name="T8" fmla="*/ 0 60000 65536"/>
              </a:gdLst>
              <a:ahLst/>
              <a:cxnLst>
                <a:cxn ang="T6">
                  <a:pos x="T0" y="T1"/>
                </a:cxn>
                <a:cxn ang="T7">
                  <a:pos x="T2" y="T3"/>
                </a:cxn>
                <a:cxn ang="T8">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 name="フリーフォーム(F) 111">
              <a:extLst>
                <a:ext uri="{FF2B5EF4-FFF2-40B4-BE49-F238E27FC236}">
                  <a16:creationId xmlns:a16="http://schemas.microsoft.com/office/drawing/2014/main" id="{516B3D41-DAF2-46C0-B8EB-722DADA0D99F}"/>
                </a:ext>
              </a:extLst>
            </p:cNvPr>
            <p:cNvSpPr>
              <a:spLocks/>
            </p:cNvSpPr>
            <p:nvPr/>
          </p:nvSpPr>
          <p:spPr bwMode="auto">
            <a:xfrm>
              <a:off x="3228" y="236"/>
              <a:ext cx="359" cy="562"/>
            </a:xfrm>
            <a:custGeom>
              <a:avLst/>
              <a:gdLst>
                <a:gd name="T0" fmla="*/ 329260 w 152"/>
                <a:gd name="T1" fmla="*/ 543286 h 238"/>
                <a:gd name="T2" fmla="*/ 24991 w 152"/>
                <a:gd name="T3" fmla="*/ 0 h 238"/>
                <a:gd name="T4" fmla="*/ 329260 w 152"/>
                <a:gd name="T5" fmla="*/ 543286 h 238"/>
                <a:gd name="T6" fmla="*/ 0 60000 65536"/>
                <a:gd name="T7" fmla="*/ 0 60000 65536"/>
                <a:gd name="T8" fmla="*/ 0 60000 65536"/>
              </a:gdLst>
              <a:ahLst/>
              <a:cxnLst>
                <a:cxn ang="T6">
                  <a:pos x="T0" y="T1"/>
                </a:cxn>
                <a:cxn ang="T7">
                  <a:pos x="T2" y="T3"/>
                </a:cxn>
                <a:cxn ang="T8">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 name="フリーフォーム(F) 112">
              <a:extLst>
                <a:ext uri="{FF2B5EF4-FFF2-40B4-BE49-F238E27FC236}">
                  <a16:creationId xmlns:a16="http://schemas.microsoft.com/office/drawing/2014/main" id="{AE013570-B78B-46FB-97C6-F5CB7FFEA23B}"/>
                </a:ext>
              </a:extLst>
            </p:cNvPr>
            <p:cNvSpPr>
              <a:spLocks/>
            </p:cNvSpPr>
            <p:nvPr/>
          </p:nvSpPr>
          <p:spPr bwMode="auto">
            <a:xfrm>
              <a:off x="3601" y="488"/>
              <a:ext cx="321" cy="501"/>
            </a:xfrm>
            <a:custGeom>
              <a:avLst/>
              <a:gdLst>
                <a:gd name="T0" fmla="*/ 13465 w 136"/>
                <a:gd name="T1" fmla="*/ 487360 h 212"/>
                <a:gd name="T2" fmla="*/ 286127 w 136"/>
                <a:gd name="T3" fmla="*/ 0 h 212"/>
                <a:gd name="T4" fmla="*/ 13465 w 136"/>
                <a:gd name="T5" fmla="*/ 487360 h 212"/>
                <a:gd name="T6" fmla="*/ 0 60000 65536"/>
                <a:gd name="T7" fmla="*/ 0 60000 65536"/>
                <a:gd name="T8" fmla="*/ 0 60000 65536"/>
              </a:gdLst>
              <a:ahLst/>
              <a:cxnLst>
                <a:cxn ang="T6">
                  <a:pos x="T0" y="T1"/>
                </a:cxn>
                <a:cxn ang="T7">
                  <a:pos x="T2" y="T3"/>
                </a:cxn>
                <a:cxn ang="T8">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 name="フリーフォーム(F) 113">
              <a:extLst>
                <a:ext uri="{FF2B5EF4-FFF2-40B4-BE49-F238E27FC236}">
                  <a16:creationId xmlns:a16="http://schemas.microsoft.com/office/drawing/2014/main" id="{839C93E4-631F-414B-A859-9389122238DD}"/>
                </a:ext>
              </a:extLst>
            </p:cNvPr>
            <p:cNvSpPr>
              <a:spLocks/>
            </p:cNvSpPr>
            <p:nvPr/>
          </p:nvSpPr>
          <p:spPr bwMode="auto">
            <a:xfrm>
              <a:off x="3636" y="1863"/>
              <a:ext cx="300" cy="551"/>
            </a:xfrm>
            <a:custGeom>
              <a:avLst/>
              <a:gdLst>
                <a:gd name="T0" fmla="*/ 29854 w 127"/>
                <a:gd name="T1" fmla="*/ 476421 h 233"/>
                <a:gd name="T2" fmla="*/ 38542 w 127"/>
                <a:gd name="T3" fmla="*/ 460671 h 233"/>
                <a:gd name="T4" fmla="*/ 52436 w 127"/>
                <a:gd name="T5" fmla="*/ 427235 h 233"/>
                <a:gd name="T6" fmla="*/ 59065 w 127"/>
                <a:gd name="T7" fmla="*/ 413631 h 233"/>
                <a:gd name="T8" fmla="*/ 80459 w 127"/>
                <a:gd name="T9" fmla="*/ 384203 h 233"/>
                <a:gd name="T10" fmla="*/ 84598 w 127"/>
                <a:gd name="T11" fmla="*/ 369723 h 233"/>
                <a:gd name="T12" fmla="*/ 96050 w 127"/>
                <a:gd name="T13" fmla="*/ 351209 h 233"/>
                <a:gd name="T14" fmla="*/ 105463 w 127"/>
                <a:gd name="T15" fmla="*/ 335472 h 233"/>
                <a:gd name="T16" fmla="*/ 112370 w 127"/>
                <a:gd name="T17" fmla="*/ 325501 h 233"/>
                <a:gd name="T18" fmla="*/ 112370 w 127"/>
                <a:gd name="T19" fmla="*/ 316742 h 233"/>
                <a:gd name="T20" fmla="*/ 123865 w 127"/>
                <a:gd name="T21" fmla="*/ 296632 h 233"/>
                <a:gd name="T22" fmla="*/ 128067 w 127"/>
                <a:gd name="T23" fmla="*/ 286662 h 233"/>
                <a:gd name="T24" fmla="*/ 132917 w 127"/>
                <a:gd name="T25" fmla="*/ 275115 h 233"/>
                <a:gd name="T26" fmla="*/ 144387 w 127"/>
                <a:gd name="T27" fmla="*/ 260926 h 233"/>
                <a:gd name="T28" fmla="*/ 151502 w 127"/>
                <a:gd name="T29" fmla="*/ 245753 h 233"/>
                <a:gd name="T30" fmla="*/ 162997 w 127"/>
                <a:gd name="T31" fmla="*/ 227043 h 233"/>
                <a:gd name="T32" fmla="*/ 165057 w 127"/>
                <a:gd name="T33" fmla="*/ 217205 h 233"/>
                <a:gd name="T34" fmla="*/ 171435 w 127"/>
                <a:gd name="T35" fmla="*/ 210035 h 233"/>
                <a:gd name="T36" fmla="*/ 174454 w 127"/>
                <a:gd name="T37" fmla="*/ 201463 h 233"/>
                <a:gd name="T38" fmla="*/ 174454 w 127"/>
                <a:gd name="T39" fmla="*/ 198488 h 233"/>
                <a:gd name="T40" fmla="*/ 181372 w 127"/>
                <a:gd name="T41" fmla="*/ 189776 h 233"/>
                <a:gd name="T42" fmla="*/ 194910 w 127"/>
                <a:gd name="T43" fmla="*/ 164252 h 233"/>
                <a:gd name="T44" fmla="*/ 201510 w 127"/>
                <a:gd name="T45" fmla="*/ 150591 h 233"/>
                <a:gd name="T46" fmla="*/ 206376 w 127"/>
                <a:gd name="T47" fmla="*/ 143925 h 233"/>
                <a:gd name="T48" fmla="*/ 217214 w 127"/>
                <a:gd name="T49" fmla="*/ 120347 h 233"/>
                <a:gd name="T50" fmla="*/ 224121 w 127"/>
                <a:gd name="T51" fmla="*/ 118243 h 233"/>
                <a:gd name="T52" fmla="*/ 226890 w 127"/>
                <a:gd name="T53" fmla="*/ 106712 h 233"/>
                <a:gd name="T54" fmla="*/ 226890 w 127"/>
                <a:gd name="T55" fmla="*/ 99700 h 233"/>
                <a:gd name="T56" fmla="*/ 233530 w 127"/>
                <a:gd name="T57" fmla="*/ 88158 h 233"/>
                <a:gd name="T58" fmla="*/ 233530 w 127"/>
                <a:gd name="T59" fmla="*/ 85192 h 233"/>
                <a:gd name="T60" fmla="*/ 235571 w 127"/>
                <a:gd name="T61" fmla="*/ 81122 h 233"/>
                <a:gd name="T62" fmla="*/ 245509 w 127"/>
                <a:gd name="T63" fmla="*/ 74468 h 233"/>
                <a:gd name="T64" fmla="*/ 247065 w 127"/>
                <a:gd name="T65" fmla="*/ 64552 h 233"/>
                <a:gd name="T66" fmla="*/ 249125 w 127"/>
                <a:gd name="T67" fmla="*/ 59603 h 233"/>
                <a:gd name="T68" fmla="*/ 251931 w 127"/>
                <a:gd name="T69" fmla="*/ 53043 h 233"/>
                <a:gd name="T70" fmla="*/ 254041 w 127"/>
                <a:gd name="T71" fmla="*/ 43945 h 233"/>
                <a:gd name="T72" fmla="*/ 257003 w 127"/>
                <a:gd name="T73" fmla="*/ 53043 h 233"/>
                <a:gd name="T74" fmla="*/ 265441 w 127"/>
                <a:gd name="T75" fmla="*/ 37279 h 233"/>
                <a:gd name="T76" fmla="*/ 279045 w 127"/>
                <a:gd name="T77" fmla="*/ 18583 h 233"/>
                <a:gd name="T78" fmla="*/ 284055 w 127"/>
                <a:gd name="T79" fmla="*/ 13607 h 233"/>
                <a:gd name="T80" fmla="*/ 291038 w 127"/>
                <a:gd name="T81" fmla="*/ 0 h 233"/>
                <a:gd name="T82" fmla="*/ 291038 w 127"/>
                <a:gd name="T83" fmla="*/ 7035 h 233"/>
                <a:gd name="T84" fmla="*/ 281998 w 127"/>
                <a:gd name="T85" fmla="*/ 18583 h 233"/>
                <a:gd name="T86" fmla="*/ 272572 w 127"/>
                <a:gd name="T87" fmla="*/ 42160 h 233"/>
                <a:gd name="T88" fmla="*/ 251931 w 127"/>
                <a:gd name="T89" fmla="*/ 81122 h 233"/>
                <a:gd name="T90" fmla="*/ 231961 w 127"/>
                <a:gd name="T91" fmla="*/ 125436 h 233"/>
                <a:gd name="T92" fmla="*/ 213373 w 127"/>
                <a:gd name="T93" fmla="*/ 159156 h 233"/>
                <a:gd name="T94" fmla="*/ 201510 w 127"/>
                <a:gd name="T95" fmla="*/ 182740 h 233"/>
                <a:gd name="T96" fmla="*/ 171435 w 127"/>
                <a:gd name="T97" fmla="*/ 233612 h 233"/>
                <a:gd name="T98" fmla="*/ 156000 w 127"/>
                <a:gd name="T99" fmla="*/ 260926 h 233"/>
                <a:gd name="T100" fmla="*/ 132917 w 127"/>
                <a:gd name="T101" fmla="*/ 293321 h 233"/>
                <a:gd name="T102" fmla="*/ 75593 w 127"/>
                <a:gd name="T103" fmla="*/ 413631 h 233"/>
                <a:gd name="T104" fmla="*/ 59065 w 127"/>
                <a:gd name="T105" fmla="*/ 445809 h 233"/>
                <a:gd name="T106" fmla="*/ 2060 w 127"/>
                <a:gd name="T107" fmla="*/ 530284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 name="フリーフォーム(F) 114">
              <a:extLst>
                <a:ext uri="{FF2B5EF4-FFF2-40B4-BE49-F238E27FC236}">
                  <a16:creationId xmlns:a16="http://schemas.microsoft.com/office/drawing/2014/main" id="{68670526-65EE-4E23-A5B4-F250CE34FD14}"/>
                </a:ext>
              </a:extLst>
            </p:cNvPr>
            <p:cNvSpPr>
              <a:spLocks/>
            </p:cNvSpPr>
            <p:nvPr/>
          </p:nvSpPr>
          <p:spPr bwMode="auto">
            <a:xfrm>
              <a:off x="3653" y="1157"/>
              <a:ext cx="300" cy="550"/>
            </a:xfrm>
            <a:custGeom>
              <a:avLst/>
              <a:gdLst>
                <a:gd name="T0" fmla="*/ 29854 w 127"/>
                <a:gd name="T1" fmla="*/ 468439 h 233"/>
                <a:gd name="T2" fmla="*/ 38542 w 127"/>
                <a:gd name="T3" fmla="*/ 452917 h 233"/>
                <a:gd name="T4" fmla="*/ 52436 w 127"/>
                <a:gd name="T5" fmla="*/ 418113 h 233"/>
                <a:gd name="T6" fmla="*/ 59065 w 127"/>
                <a:gd name="T7" fmla="*/ 407555 h 233"/>
                <a:gd name="T8" fmla="*/ 82512 w 127"/>
                <a:gd name="T9" fmla="*/ 374869 h 233"/>
                <a:gd name="T10" fmla="*/ 84598 w 127"/>
                <a:gd name="T11" fmla="*/ 364310 h 233"/>
                <a:gd name="T12" fmla="*/ 96050 w 127"/>
                <a:gd name="T13" fmla="*/ 343082 h 233"/>
                <a:gd name="T14" fmla="*/ 105463 w 127"/>
                <a:gd name="T15" fmla="*/ 327835 h 233"/>
                <a:gd name="T16" fmla="*/ 112370 w 127"/>
                <a:gd name="T17" fmla="*/ 318141 h 233"/>
                <a:gd name="T18" fmla="*/ 114520 w 127"/>
                <a:gd name="T19" fmla="*/ 311248 h 233"/>
                <a:gd name="T20" fmla="*/ 123865 w 127"/>
                <a:gd name="T21" fmla="*/ 291167 h 233"/>
                <a:gd name="T22" fmla="*/ 130996 w 127"/>
                <a:gd name="T23" fmla="*/ 282535 h 233"/>
                <a:gd name="T24" fmla="*/ 132917 w 127"/>
                <a:gd name="T25" fmla="*/ 269184 h 233"/>
                <a:gd name="T26" fmla="*/ 144387 w 127"/>
                <a:gd name="T27" fmla="*/ 254468 h 233"/>
                <a:gd name="T28" fmla="*/ 151502 w 127"/>
                <a:gd name="T29" fmla="*/ 240961 h 233"/>
                <a:gd name="T30" fmla="*/ 162997 w 127"/>
                <a:gd name="T31" fmla="*/ 220904 h 233"/>
                <a:gd name="T32" fmla="*/ 166585 w 127"/>
                <a:gd name="T33" fmla="*/ 211960 h 233"/>
                <a:gd name="T34" fmla="*/ 171435 w 127"/>
                <a:gd name="T35" fmla="*/ 204104 h 233"/>
                <a:gd name="T36" fmla="*/ 174454 w 127"/>
                <a:gd name="T37" fmla="*/ 200505 h 233"/>
                <a:gd name="T38" fmla="*/ 176506 w 127"/>
                <a:gd name="T39" fmla="*/ 193543 h 233"/>
                <a:gd name="T40" fmla="*/ 181372 w 127"/>
                <a:gd name="T41" fmla="*/ 187035 h 233"/>
                <a:gd name="T42" fmla="*/ 194910 w 127"/>
                <a:gd name="T43" fmla="*/ 158808 h 233"/>
                <a:gd name="T44" fmla="*/ 201510 w 127"/>
                <a:gd name="T45" fmla="*/ 147381 h 233"/>
                <a:gd name="T46" fmla="*/ 208526 w 127"/>
                <a:gd name="T47" fmla="*/ 140800 h 233"/>
                <a:gd name="T48" fmla="*/ 217214 w 127"/>
                <a:gd name="T49" fmla="*/ 118505 h 233"/>
                <a:gd name="T50" fmla="*/ 224121 w 127"/>
                <a:gd name="T51" fmla="*/ 115587 h 233"/>
                <a:gd name="T52" fmla="*/ 226890 w 127"/>
                <a:gd name="T53" fmla="*/ 105038 h 233"/>
                <a:gd name="T54" fmla="*/ 226890 w 127"/>
                <a:gd name="T55" fmla="*/ 95504 h 233"/>
                <a:gd name="T56" fmla="*/ 233530 w 127"/>
                <a:gd name="T57" fmla="*/ 86466 h 233"/>
                <a:gd name="T58" fmla="*/ 233530 w 127"/>
                <a:gd name="T59" fmla="*/ 81992 h 233"/>
                <a:gd name="T60" fmla="*/ 238377 w 127"/>
                <a:gd name="T61" fmla="*/ 80104 h 233"/>
                <a:gd name="T62" fmla="*/ 245509 w 127"/>
                <a:gd name="T63" fmla="*/ 73143 h 233"/>
                <a:gd name="T64" fmla="*/ 247065 w 127"/>
                <a:gd name="T65" fmla="*/ 63673 h 233"/>
                <a:gd name="T66" fmla="*/ 249125 w 127"/>
                <a:gd name="T67" fmla="*/ 61572 h 233"/>
                <a:gd name="T68" fmla="*/ 251931 w 127"/>
                <a:gd name="T69" fmla="*/ 50203 h 233"/>
                <a:gd name="T70" fmla="*/ 254041 w 127"/>
                <a:gd name="T71" fmla="*/ 43245 h 233"/>
                <a:gd name="T72" fmla="*/ 257003 w 127"/>
                <a:gd name="T73" fmla="*/ 48310 h 233"/>
                <a:gd name="T74" fmla="*/ 265441 w 127"/>
                <a:gd name="T75" fmla="*/ 33935 h 233"/>
                <a:gd name="T76" fmla="*/ 281998 w 127"/>
                <a:gd name="T77" fmla="*/ 18320 h 233"/>
                <a:gd name="T78" fmla="*/ 285954 w 127"/>
                <a:gd name="T79" fmla="*/ 13467 h 233"/>
                <a:gd name="T80" fmla="*/ 291038 w 127"/>
                <a:gd name="T81" fmla="*/ 0 h 233"/>
                <a:gd name="T82" fmla="*/ 291038 w 127"/>
                <a:gd name="T83" fmla="*/ 4841 h 233"/>
                <a:gd name="T84" fmla="*/ 284055 w 127"/>
                <a:gd name="T85" fmla="*/ 18320 h 233"/>
                <a:gd name="T86" fmla="*/ 272572 w 127"/>
                <a:gd name="T87" fmla="*/ 40459 h 233"/>
                <a:gd name="T88" fmla="*/ 254041 w 127"/>
                <a:gd name="T89" fmla="*/ 80104 h 233"/>
                <a:gd name="T90" fmla="*/ 231961 w 127"/>
                <a:gd name="T91" fmla="*/ 122452 h 233"/>
                <a:gd name="T92" fmla="*/ 213373 w 127"/>
                <a:gd name="T93" fmla="*/ 155135 h 233"/>
                <a:gd name="T94" fmla="*/ 201510 w 127"/>
                <a:gd name="T95" fmla="*/ 182194 h 233"/>
                <a:gd name="T96" fmla="*/ 171435 w 127"/>
                <a:gd name="T97" fmla="*/ 229529 h 233"/>
                <a:gd name="T98" fmla="*/ 156000 w 127"/>
                <a:gd name="T99" fmla="*/ 254468 h 233"/>
                <a:gd name="T100" fmla="*/ 132917 w 127"/>
                <a:gd name="T101" fmla="*/ 291167 h 233"/>
                <a:gd name="T102" fmla="*/ 73852 w 127"/>
                <a:gd name="T103" fmla="*/ 407555 h 233"/>
                <a:gd name="T104" fmla="*/ 59065 w 127"/>
                <a:gd name="T105" fmla="*/ 436490 h 233"/>
                <a:gd name="T106" fmla="*/ 2060 w 127"/>
                <a:gd name="T107" fmla="*/ 521447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 name="フリーフォーム(F) 115">
              <a:extLst>
                <a:ext uri="{FF2B5EF4-FFF2-40B4-BE49-F238E27FC236}">
                  <a16:creationId xmlns:a16="http://schemas.microsoft.com/office/drawing/2014/main" id="{DB192ADC-6D05-44EE-AA1A-61A2CD7EF436}"/>
                </a:ext>
              </a:extLst>
            </p:cNvPr>
            <p:cNvSpPr>
              <a:spLocks/>
            </p:cNvSpPr>
            <p:nvPr/>
          </p:nvSpPr>
          <p:spPr bwMode="auto">
            <a:xfrm>
              <a:off x="3620" y="496"/>
              <a:ext cx="269" cy="493"/>
            </a:xfrm>
            <a:custGeom>
              <a:avLst/>
              <a:gdLst>
                <a:gd name="T0" fmla="*/ 26909 w 114"/>
                <a:gd name="T1" fmla="*/ 416040 h 209"/>
                <a:gd name="T2" fmla="*/ 36577 w 114"/>
                <a:gd name="T3" fmla="*/ 402757 h 209"/>
                <a:gd name="T4" fmla="*/ 47995 w 114"/>
                <a:gd name="T5" fmla="*/ 372972 h 209"/>
                <a:gd name="T6" fmla="*/ 51804 w 114"/>
                <a:gd name="T7" fmla="*/ 361265 h 209"/>
                <a:gd name="T8" fmla="*/ 70096 w 114"/>
                <a:gd name="T9" fmla="*/ 332789 h 209"/>
                <a:gd name="T10" fmla="*/ 76948 w 114"/>
                <a:gd name="T11" fmla="*/ 325951 h 209"/>
                <a:gd name="T12" fmla="*/ 83548 w 114"/>
                <a:gd name="T13" fmla="*/ 307677 h 209"/>
                <a:gd name="T14" fmla="*/ 95335 w 114"/>
                <a:gd name="T15" fmla="*/ 291297 h 209"/>
                <a:gd name="T16" fmla="*/ 96998 w 114"/>
                <a:gd name="T17" fmla="*/ 284959 h 209"/>
                <a:gd name="T18" fmla="*/ 99799 w 114"/>
                <a:gd name="T19" fmla="*/ 275983 h 209"/>
                <a:gd name="T20" fmla="*/ 108787 w 114"/>
                <a:gd name="T21" fmla="*/ 258077 h 209"/>
                <a:gd name="T22" fmla="*/ 113251 w 114"/>
                <a:gd name="T23" fmla="*/ 251149 h 209"/>
                <a:gd name="T24" fmla="*/ 118063 w 114"/>
                <a:gd name="T25" fmla="*/ 239822 h 209"/>
                <a:gd name="T26" fmla="*/ 126704 w 114"/>
                <a:gd name="T27" fmla="*/ 227931 h 209"/>
                <a:gd name="T28" fmla="*/ 133592 w 114"/>
                <a:gd name="T29" fmla="*/ 212941 h 209"/>
                <a:gd name="T30" fmla="*/ 143448 w 114"/>
                <a:gd name="T31" fmla="*/ 196761 h 209"/>
                <a:gd name="T32" fmla="*/ 144996 w 114"/>
                <a:gd name="T33" fmla="*/ 189817 h 209"/>
                <a:gd name="T34" fmla="*/ 153981 w 114"/>
                <a:gd name="T35" fmla="*/ 183318 h 209"/>
                <a:gd name="T36" fmla="*/ 156782 w 114"/>
                <a:gd name="T37" fmla="*/ 176374 h 209"/>
                <a:gd name="T38" fmla="*/ 156782 w 114"/>
                <a:gd name="T39" fmla="*/ 174343 h 209"/>
                <a:gd name="T40" fmla="*/ 158448 w 114"/>
                <a:gd name="T41" fmla="*/ 165051 h 209"/>
                <a:gd name="T42" fmla="*/ 171905 w 114"/>
                <a:gd name="T43" fmla="*/ 142633 h 209"/>
                <a:gd name="T44" fmla="*/ 176738 w 114"/>
                <a:gd name="T45" fmla="*/ 133351 h 209"/>
                <a:gd name="T46" fmla="*/ 181570 w 114"/>
                <a:gd name="T47" fmla="*/ 124743 h 209"/>
                <a:gd name="T48" fmla="*/ 192991 w 114"/>
                <a:gd name="T49" fmla="*/ 104372 h 209"/>
                <a:gd name="T50" fmla="*/ 200084 w 114"/>
                <a:gd name="T51" fmla="*/ 104372 h 209"/>
                <a:gd name="T52" fmla="*/ 200084 w 114"/>
                <a:gd name="T53" fmla="*/ 93033 h 209"/>
                <a:gd name="T54" fmla="*/ 200084 w 114"/>
                <a:gd name="T55" fmla="*/ 86100 h 209"/>
                <a:gd name="T56" fmla="*/ 203659 w 114"/>
                <a:gd name="T57" fmla="*/ 79602 h 209"/>
                <a:gd name="T58" fmla="*/ 203659 w 114"/>
                <a:gd name="T59" fmla="*/ 72018 h 209"/>
                <a:gd name="T60" fmla="*/ 208492 w 114"/>
                <a:gd name="T61" fmla="*/ 69971 h 209"/>
                <a:gd name="T62" fmla="*/ 218374 w 114"/>
                <a:gd name="T63" fmla="*/ 64927 h 209"/>
                <a:gd name="T64" fmla="*/ 218374 w 114"/>
                <a:gd name="T65" fmla="*/ 58580 h 209"/>
                <a:gd name="T66" fmla="*/ 219896 w 114"/>
                <a:gd name="T67" fmla="*/ 51701 h 209"/>
                <a:gd name="T68" fmla="*/ 222038 w 114"/>
                <a:gd name="T69" fmla="*/ 45137 h 209"/>
                <a:gd name="T70" fmla="*/ 226850 w 114"/>
                <a:gd name="T71" fmla="*/ 40308 h 209"/>
                <a:gd name="T72" fmla="*/ 228881 w 114"/>
                <a:gd name="T73" fmla="*/ 43101 h 209"/>
                <a:gd name="T74" fmla="*/ 233353 w 114"/>
                <a:gd name="T75" fmla="*/ 29663 h 209"/>
                <a:gd name="T76" fmla="*/ 246805 w 114"/>
                <a:gd name="T77" fmla="*/ 18272 h 209"/>
                <a:gd name="T78" fmla="*/ 251638 w 114"/>
                <a:gd name="T79" fmla="*/ 11391 h 209"/>
                <a:gd name="T80" fmla="*/ 258592 w 114"/>
                <a:gd name="T81" fmla="*/ 0 h 209"/>
                <a:gd name="T82" fmla="*/ 258592 w 114"/>
                <a:gd name="T83" fmla="*/ 6878 h 209"/>
                <a:gd name="T84" fmla="*/ 246805 w 114"/>
                <a:gd name="T85" fmla="*/ 13438 h 209"/>
                <a:gd name="T86" fmla="*/ 242378 w 114"/>
                <a:gd name="T87" fmla="*/ 38270 h 209"/>
                <a:gd name="T88" fmla="*/ 224957 w 114"/>
                <a:gd name="T89" fmla="*/ 72018 h 209"/>
                <a:gd name="T90" fmla="*/ 203659 w 114"/>
                <a:gd name="T91" fmla="*/ 108519 h 209"/>
                <a:gd name="T92" fmla="*/ 188158 w 114"/>
                <a:gd name="T93" fmla="*/ 139689 h 209"/>
                <a:gd name="T94" fmla="*/ 178854 w 114"/>
                <a:gd name="T95" fmla="*/ 162947 h 209"/>
                <a:gd name="T96" fmla="*/ 153981 w 114"/>
                <a:gd name="T97" fmla="*/ 208044 h 209"/>
                <a:gd name="T98" fmla="*/ 138386 w 114"/>
                <a:gd name="T99" fmla="*/ 227931 h 209"/>
                <a:gd name="T100" fmla="*/ 120139 w 114"/>
                <a:gd name="T101" fmla="*/ 258077 h 209"/>
                <a:gd name="T102" fmla="*/ 68335 w 114"/>
                <a:gd name="T103" fmla="*/ 361265 h 209"/>
                <a:gd name="T104" fmla="*/ 51804 w 114"/>
                <a:gd name="T105" fmla="*/ 390878 h 209"/>
                <a:gd name="T106" fmla="*/ 2048 w 114"/>
                <a:gd name="T107" fmla="*/ 464130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 name="フリーフォーム(F) 116">
              <a:extLst>
                <a:ext uri="{FF2B5EF4-FFF2-40B4-BE49-F238E27FC236}">
                  <a16:creationId xmlns:a16="http://schemas.microsoft.com/office/drawing/2014/main" id="{4C782BEA-C5D3-43DD-818B-83E1037B8ECD}"/>
                </a:ext>
              </a:extLst>
            </p:cNvPr>
            <p:cNvSpPr>
              <a:spLocks/>
            </p:cNvSpPr>
            <p:nvPr/>
          </p:nvSpPr>
          <p:spPr bwMode="auto">
            <a:xfrm>
              <a:off x="3265" y="273"/>
              <a:ext cx="319" cy="530"/>
            </a:xfrm>
            <a:custGeom>
              <a:avLst/>
              <a:gdLst>
                <a:gd name="T0" fmla="*/ 271015 w 135"/>
                <a:gd name="T1" fmla="*/ 464564 h 224"/>
                <a:gd name="T2" fmla="*/ 259548 w 135"/>
                <a:gd name="T3" fmla="*/ 448775 h 224"/>
                <a:gd name="T4" fmla="*/ 238966 w 135"/>
                <a:gd name="T5" fmla="*/ 418466 h 224"/>
                <a:gd name="T6" fmla="*/ 234099 w 135"/>
                <a:gd name="T7" fmla="*/ 408441 h 224"/>
                <a:gd name="T8" fmla="*/ 213936 w 135"/>
                <a:gd name="T9" fmla="*/ 372332 h 224"/>
                <a:gd name="T10" fmla="*/ 208910 w 135"/>
                <a:gd name="T11" fmla="*/ 362461 h 224"/>
                <a:gd name="T12" fmla="*/ 197447 w 135"/>
                <a:gd name="T13" fmla="*/ 346658 h 224"/>
                <a:gd name="T14" fmla="*/ 188368 w 135"/>
                <a:gd name="T15" fmla="*/ 327914 h 224"/>
                <a:gd name="T16" fmla="*/ 181728 w 135"/>
                <a:gd name="T17" fmla="*/ 318419 h 224"/>
                <a:gd name="T18" fmla="*/ 176865 w 135"/>
                <a:gd name="T19" fmla="*/ 311467 h 224"/>
                <a:gd name="T20" fmla="*/ 166915 w 135"/>
                <a:gd name="T21" fmla="*/ 292695 h 224"/>
                <a:gd name="T22" fmla="*/ 158378 w 135"/>
                <a:gd name="T23" fmla="*/ 286023 h 224"/>
                <a:gd name="T24" fmla="*/ 151835 w 135"/>
                <a:gd name="T25" fmla="*/ 274069 h 224"/>
                <a:gd name="T26" fmla="*/ 144845 w 135"/>
                <a:gd name="T27" fmla="*/ 260348 h 224"/>
                <a:gd name="T28" fmla="*/ 134906 w 135"/>
                <a:gd name="T29" fmla="*/ 246493 h 224"/>
                <a:gd name="T30" fmla="*/ 126201 w 135"/>
                <a:gd name="T31" fmla="*/ 225818 h 224"/>
                <a:gd name="T32" fmla="*/ 119786 w 135"/>
                <a:gd name="T33" fmla="*/ 216318 h 224"/>
                <a:gd name="T34" fmla="*/ 117664 w 135"/>
                <a:gd name="T35" fmla="*/ 209326 h 224"/>
                <a:gd name="T36" fmla="*/ 109840 w 135"/>
                <a:gd name="T37" fmla="*/ 202148 h 224"/>
                <a:gd name="T38" fmla="*/ 107779 w 135"/>
                <a:gd name="T39" fmla="*/ 199327 h 224"/>
                <a:gd name="T40" fmla="*/ 106156 w 135"/>
                <a:gd name="T41" fmla="*/ 190582 h 224"/>
                <a:gd name="T42" fmla="*/ 89299 w 135"/>
                <a:gd name="T43" fmla="*/ 164752 h 224"/>
                <a:gd name="T44" fmla="*/ 82649 w 135"/>
                <a:gd name="T45" fmla="*/ 153191 h 224"/>
                <a:gd name="T46" fmla="*/ 75731 w 135"/>
                <a:gd name="T47" fmla="*/ 146512 h 224"/>
                <a:gd name="T48" fmla="*/ 64256 w 135"/>
                <a:gd name="T49" fmla="*/ 122787 h 224"/>
                <a:gd name="T50" fmla="*/ 67025 w 135"/>
                <a:gd name="T51" fmla="*/ 115833 h 224"/>
                <a:gd name="T52" fmla="*/ 57092 w 135"/>
                <a:gd name="T53" fmla="*/ 109161 h 224"/>
                <a:gd name="T54" fmla="*/ 50693 w 135"/>
                <a:gd name="T55" fmla="*/ 104178 h 224"/>
                <a:gd name="T56" fmla="*/ 45612 w 135"/>
                <a:gd name="T57" fmla="*/ 93368 h 224"/>
                <a:gd name="T58" fmla="*/ 43552 w 135"/>
                <a:gd name="T59" fmla="*/ 90547 h 224"/>
                <a:gd name="T60" fmla="*/ 43552 w 135"/>
                <a:gd name="T61" fmla="*/ 88470 h 224"/>
                <a:gd name="T62" fmla="*/ 38972 w 135"/>
                <a:gd name="T63" fmla="*/ 78442 h 224"/>
                <a:gd name="T64" fmla="*/ 29894 w 135"/>
                <a:gd name="T65" fmla="*/ 71765 h 224"/>
                <a:gd name="T66" fmla="*/ 29894 w 135"/>
                <a:gd name="T67" fmla="*/ 67700 h 224"/>
                <a:gd name="T68" fmla="*/ 25031 w 135"/>
                <a:gd name="T69" fmla="*/ 61021 h 224"/>
                <a:gd name="T70" fmla="*/ 18431 w 135"/>
                <a:gd name="T71" fmla="*/ 53156 h 224"/>
                <a:gd name="T72" fmla="*/ 27193 w 135"/>
                <a:gd name="T73" fmla="*/ 53156 h 224"/>
                <a:gd name="T74" fmla="*/ 13563 w 135"/>
                <a:gd name="T75" fmla="*/ 44030 h 224"/>
                <a:gd name="T76" fmla="*/ 11508 w 135"/>
                <a:gd name="T77" fmla="*/ 20691 h 224"/>
                <a:gd name="T78" fmla="*/ 8693 w 135"/>
                <a:gd name="T79" fmla="*/ 11565 h 224"/>
                <a:gd name="T80" fmla="*/ 0 w 135"/>
                <a:gd name="T81" fmla="*/ 0 h 224"/>
                <a:gd name="T82" fmla="*/ 6980 w 135"/>
                <a:gd name="T83" fmla="*/ 4888 h 224"/>
                <a:gd name="T84" fmla="*/ 11508 w 135"/>
                <a:gd name="T85" fmla="*/ 18609 h 224"/>
                <a:gd name="T86" fmla="*/ 27193 w 135"/>
                <a:gd name="T87" fmla="*/ 39461 h 224"/>
                <a:gd name="T88" fmla="*/ 50693 w 135"/>
                <a:gd name="T89" fmla="*/ 74749 h 224"/>
                <a:gd name="T90" fmla="*/ 73949 w 135"/>
                <a:gd name="T91" fmla="*/ 113678 h 224"/>
                <a:gd name="T92" fmla="*/ 94150 w 135"/>
                <a:gd name="T93" fmla="*/ 146512 h 224"/>
                <a:gd name="T94" fmla="*/ 109840 w 135"/>
                <a:gd name="T95" fmla="*/ 169801 h 224"/>
                <a:gd name="T96" fmla="*/ 134906 w 135"/>
                <a:gd name="T97" fmla="*/ 217948 h 224"/>
                <a:gd name="T98" fmla="*/ 151835 w 135"/>
                <a:gd name="T99" fmla="*/ 248627 h 224"/>
                <a:gd name="T100" fmla="*/ 170254 w 135"/>
                <a:gd name="T101" fmla="*/ 281040 h 224"/>
                <a:gd name="T102" fmla="*/ 241117 w 135"/>
                <a:gd name="T103" fmla="*/ 394798 h 224"/>
                <a:gd name="T104" fmla="*/ 257492 w 135"/>
                <a:gd name="T105" fmla="*/ 423354 h 224"/>
                <a:gd name="T106" fmla="*/ 301547 w 135"/>
                <a:gd name="T107" fmla="*/ 515681 h 2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 name="フリーフォーム(F) 117">
              <a:extLst>
                <a:ext uri="{FF2B5EF4-FFF2-40B4-BE49-F238E27FC236}">
                  <a16:creationId xmlns:a16="http://schemas.microsoft.com/office/drawing/2014/main" id="{E425C2F2-B8EA-4B52-B733-D2A078C232F0}"/>
                </a:ext>
              </a:extLst>
            </p:cNvPr>
            <p:cNvSpPr>
              <a:spLocks/>
            </p:cNvSpPr>
            <p:nvPr/>
          </p:nvSpPr>
          <p:spPr bwMode="auto">
            <a:xfrm>
              <a:off x="3279" y="916"/>
              <a:ext cx="319" cy="529"/>
            </a:xfrm>
            <a:custGeom>
              <a:avLst/>
              <a:gdLst>
                <a:gd name="T0" fmla="*/ 271015 w 135"/>
                <a:gd name="T1" fmla="*/ 452796 h 224"/>
                <a:gd name="T2" fmla="*/ 261658 w 135"/>
                <a:gd name="T3" fmla="*/ 441195 h 224"/>
                <a:gd name="T4" fmla="*/ 238966 w 135"/>
                <a:gd name="T5" fmla="*/ 411307 h 224"/>
                <a:gd name="T6" fmla="*/ 234099 w 135"/>
                <a:gd name="T7" fmla="*/ 402338 h 224"/>
                <a:gd name="T8" fmla="*/ 213936 w 135"/>
                <a:gd name="T9" fmla="*/ 365891 h 224"/>
                <a:gd name="T10" fmla="*/ 208910 w 135"/>
                <a:gd name="T11" fmla="*/ 353906 h 224"/>
                <a:gd name="T12" fmla="*/ 197447 w 135"/>
                <a:gd name="T13" fmla="*/ 338803 h 224"/>
                <a:gd name="T14" fmla="*/ 188368 w 135"/>
                <a:gd name="T15" fmla="*/ 321965 h 224"/>
                <a:gd name="T16" fmla="*/ 183817 w 135"/>
                <a:gd name="T17" fmla="*/ 313449 h 224"/>
                <a:gd name="T18" fmla="*/ 178950 w 135"/>
                <a:gd name="T19" fmla="*/ 305675 h 224"/>
                <a:gd name="T20" fmla="*/ 165398 w 135"/>
                <a:gd name="T21" fmla="*/ 288475 h 224"/>
                <a:gd name="T22" fmla="*/ 160528 w 135"/>
                <a:gd name="T23" fmla="*/ 278637 h 224"/>
                <a:gd name="T24" fmla="*/ 149713 w 135"/>
                <a:gd name="T25" fmla="*/ 267164 h 224"/>
                <a:gd name="T26" fmla="*/ 144845 w 135"/>
                <a:gd name="T27" fmla="*/ 253663 h 224"/>
                <a:gd name="T28" fmla="*/ 133337 w 135"/>
                <a:gd name="T29" fmla="*/ 240069 h 224"/>
                <a:gd name="T30" fmla="*/ 126201 w 135"/>
                <a:gd name="T31" fmla="*/ 221682 h 224"/>
                <a:gd name="T32" fmla="*/ 119786 w 135"/>
                <a:gd name="T33" fmla="*/ 214559 h 224"/>
                <a:gd name="T34" fmla="*/ 117664 w 135"/>
                <a:gd name="T35" fmla="*/ 206128 h 224"/>
                <a:gd name="T36" fmla="*/ 109840 w 135"/>
                <a:gd name="T37" fmla="*/ 198264 h 224"/>
                <a:gd name="T38" fmla="*/ 107779 w 135"/>
                <a:gd name="T39" fmla="*/ 196212 h 224"/>
                <a:gd name="T40" fmla="*/ 102912 w 135"/>
                <a:gd name="T41" fmla="*/ 187689 h 224"/>
                <a:gd name="T42" fmla="*/ 87607 w 135"/>
                <a:gd name="T43" fmla="*/ 159753 h 224"/>
                <a:gd name="T44" fmla="*/ 82649 w 135"/>
                <a:gd name="T45" fmla="*/ 152876 h 224"/>
                <a:gd name="T46" fmla="*/ 77791 w 135"/>
                <a:gd name="T47" fmla="*/ 144103 h 224"/>
                <a:gd name="T48" fmla="*/ 64256 w 135"/>
                <a:gd name="T49" fmla="*/ 120914 h 224"/>
                <a:gd name="T50" fmla="*/ 67025 w 135"/>
                <a:gd name="T51" fmla="*/ 114311 h 224"/>
                <a:gd name="T52" fmla="*/ 57092 w 135"/>
                <a:gd name="T53" fmla="*/ 107411 h 224"/>
                <a:gd name="T54" fmla="*/ 50693 w 135"/>
                <a:gd name="T55" fmla="*/ 102340 h 224"/>
                <a:gd name="T56" fmla="*/ 45612 w 135"/>
                <a:gd name="T57" fmla="*/ 93869 h 224"/>
                <a:gd name="T58" fmla="*/ 41926 w 135"/>
                <a:gd name="T59" fmla="*/ 90853 h 224"/>
                <a:gd name="T60" fmla="*/ 41926 w 135"/>
                <a:gd name="T61" fmla="*/ 83953 h 224"/>
                <a:gd name="T62" fmla="*/ 38972 w 135"/>
                <a:gd name="T63" fmla="*/ 77354 h 224"/>
                <a:gd name="T64" fmla="*/ 29894 w 135"/>
                <a:gd name="T65" fmla="*/ 70451 h 224"/>
                <a:gd name="T66" fmla="*/ 29894 w 135"/>
                <a:gd name="T67" fmla="*/ 65884 h 224"/>
                <a:gd name="T68" fmla="*/ 23511 w 135"/>
                <a:gd name="T69" fmla="*/ 58979 h 224"/>
                <a:gd name="T70" fmla="*/ 20541 w 135"/>
                <a:gd name="T71" fmla="*/ 52380 h 224"/>
                <a:gd name="T72" fmla="*/ 25031 w 135"/>
                <a:gd name="T73" fmla="*/ 52380 h 224"/>
                <a:gd name="T74" fmla="*/ 16493 w 135"/>
                <a:gd name="T75" fmla="*/ 41808 h 224"/>
                <a:gd name="T76" fmla="*/ 8693 w 135"/>
                <a:gd name="T77" fmla="*/ 20496 h 224"/>
                <a:gd name="T78" fmla="*/ 8693 w 135"/>
                <a:gd name="T79" fmla="*/ 13525 h 224"/>
                <a:gd name="T80" fmla="*/ 0 w 135"/>
                <a:gd name="T81" fmla="*/ 0 h 224"/>
                <a:gd name="T82" fmla="*/ 6980 w 135"/>
                <a:gd name="T83" fmla="*/ 4846 h 224"/>
                <a:gd name="T84" fmla="*/ 8693 w 135"/>
                <a:gd name="T85" fmla="*/ 18350 h 224"/>
                <a:gd name="T86" fmla="*/ 25031 w 135"/>
                <a:gd name="T87" fmla="*/ 36959 h 224"/>
                <a:gd name="T88" fmla="*/ 50693 w 135"/>
                <a:gd name="T89" fmla="*/ 73380 h 224"/>
                <a:gd name="T90" fmla="*/ 73949 w 135"/>
                <a:gd name="T91" fmla="*/ 114311 h 224"/>
                <a:gd name="T92" fmla="*/ 94150 w 135"/>
                <a:gd name="T93" fmla="*/ 144103 h 224"/>
                <a:gd name="T94" fmla="*/ 109840 w 135"/>
                <a:gd name="T95" fmla="*/ 166378 h 224"/>
                <a:gd name="T96" fmla="*/ 138205 w 135"/>
                <a:gd name="T97" fmla="*/ 216708 h 224"/>
                <a:gd name="T98" fmla="*/ 151835 w 135"/>
                <a:gd name="T99" fmla="*/ 244615 h 224"/>
                <a:gd name="T100" fmla="*/ 170254 w 135"/>
                <a:gd name="T101" fmla="*/ 278637 h 224"/>
                <a:gd name="T102" fmla="*/ 241117 w 135"/>
                <a:gd name="T103" fmla="*/ 386019 h 224"/>
                <a:gd name="T104" fmla="*/ 257492 w 135"/>
                <a:gd name="T105" fmla="*/ 415841 h 224"/>
                <a:gd name="T106" fmla="*/ 301547 w 135"/>
                <a:gd name="T107" fmla="*/ 506704 h 2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5" name="フリーフォーム(F) 118">
              <a:extLst>
                <a:ext uri="{FF2B5EF4-FFF2-40B4-BE49-F238E27FC236}">
                  <a16:creationId xmlns:a16="http://schemas.microsoft.com/office/drawing/2014/main" id="{C370600B-2FFC-441A-8EE0-B771919A7EFF}"/>
                </a:ext>
              </a:extLst>
            </p:cNvPr>
            <p:cNvSpPr>
              <a:spLocks/>
            </p:cNvSpPr>
            <p:nvPr/>
          </p:nvSpPr>
          <p:spPr bwMode="auto">
            <a:xfrm>
              <a:off x="3289" y="1625"/>
              <a:ext cx="305" cy="517"/>
            </a:xfrm>
            <a:custGeom>
              <a:avLst/>
              <a:gdLst>
                <a:gd name="T0" fmla="*/ 258905 w 129"/>
                <a:gd name="T1" fmla="*/ 443832 h 219"/>
                <a:gd name="T2" fmla="*/ 251873 w 129"/>
                <a:gd name="T3" fmla="*/ 428206 h 219"/>
                <a:gd name="T4" fmla="*/ 230436 w 129"/>
                <a:gd name="T5" fmla="*/ 400564 h 219"/>
                <a:gd name="T6" fmla="*/ 221872 w 129"/>
                <a:gd name="T7" fmla="*/ 391522 h 219"/>
                <a:gd name="T8" fmla="*/ 205246 w 129"/>
                <a:gd name="T9" fmla="*/ 357946 h 219"/>
                <a:gd name="T10" fmla="*/ 198309 w 129"/>
                <a:gd name="T11" fmla="*/ 348043 h 219"/>
                <a:gd name="T12" fmla="*/ 189533 w 129"/>
                <a:gd name="T13" fmla="*/ 329730 h 219"/>
                <a:gd name="T14" fmla="*/ 177687 w 129"/>
                <a:gd name="T15" fmla="*/ 314688 h 219"/>
                <a:gd name="T16" fmla="*/ 175905 w 129"/>
                <a:gd name="T17" fmla="*/ 304806 h 219"/>
                <a:gd name="T18" fmla="*/ 171029 w 129"/>
                <a:gd name="T19" fmla="*/ 301206 h 219"/>
                <a:gd name="T20" fmla="*/ 157373 w 129"/>
                <a:gd name="T21" fmla="*/ 282787 h 219"/>
                <a:gd name="T22" fmla="*/ 152337 w 129"/>
                <a:gd name="T23" fmla="*/ 270934 h 219"/>
                <a:gd name="T24" fmla="*/ 143771 w 129"/>
                <a:gd name="T25" fmla="*/ 261548 h 219"/>
                <a:gd name="T26" fmla="*/ 135867 w 129"/>
                <a:gd name="T27" fmla="*/ 248040 h 219"/>
                <a:gd name="T28" fmla="*/ 128930 w 129"/>
                <a:gd name="T29" fmla="*/ 232447 h 219"/>
                <a:gd name="T30" fmla="*/ 118052 w 129"/>
                <a:gd name="T31" fmla="*/ 212043 h 219"/>
                <a:gd name="T32" fmla="*/ 113188 w 129"/>
                <a:gd name="T33" fmla="*/ 207567 h 219"/>
                <a:gd name="T34" fmla="*/ 110242 w 129"/>
                <a:gd name="T35" fmla="*/ 197810 h 219"/>
                <a:gd name="T36" fmla="*/ 106530 w 129"/>
                <a:gd name="T37" fmla="*/ 193993 h 219"/>
                <a:gd name="T38" fmla="*/ 103596 w 129"/>
                <a:gd name="T39" fmla="*/ 190794 h 219"/>
                <a:gd name="T40" fmla="*/ 96564 w 129"/>
                <a:gd name="T41" fmla="*/ 182284 h 219"/>
                <a:gd name="T42" fmla="*/ 82962 w 129"/>
                <a:gd name="T43" fmla="*/ 157338 h 219"/>
                <a:gd name="T44" fmla="*/ 75969 w 129"/>
                <a:gd name="T45" fmla="*/ 147430 h 219"/>
                <a:gd name="T46" fmla="*/ 71436 w 129"/>
                <a:gd name="T47" fmla="*/ 139026 h 219"/>
                <a:gd name="T48" fmla="*/ 62369 w 129"/>
                <a:gd name="T49" fmla="*/ 118556 h 219"/>
                <a:gd name="T50" fmla="*/ 62369 w 129"/>
                <a:gd name="T51" fmla="*/ 109014 h 219"/>
                <a:gd name="T52" fmla="*/ 50848 w 129"/>
                <a:gd name="T53" fmla="*/ 107121 h 219"/>
                <a:gd name="T54" fmla="*/ 45743 w 129"/>
                <a:gd name="T55" fmla="*/ 102120 h 219"/>
                <a:gd name="T56" fmla="*/ 42121 w 129"/>
                <a:gd name="T57" fmla="*/ 90690 h 219"/>
                <a:gd name="T58" fmla="*/ 37248 w 129"/>
                <a:gd name="T59" fmla="*/ 88650 h 219"/>
                <a:gd name="T60" fmla="*/ 37248 w 129"/>
                <a:gd name="T61" fmla="*/ 83792 h 219"/>
                <a:gd name="T62" fmla="*/ 37248 w 129"/>
                <a:gd name="T63" fmla="*/ 75163 h 219"/>
                <a:gd name="T64" fmla="*/ 27251 w 129"/>
                <a:gd name="T65" fmla="*/ 68704 h 219"/>
                <a:gd name="T66" fmla="*/ 27251 w 129"/>
                <a:gd name="T67" fmla="*/ 63707 h 219"/>
                <a:gd name="T68" fmla="*/ 20617 w 129"/>
                <a:gd name="T69" fmla="*/ 58891 h 219"/>
                <a:gd name="T70" fmla="*/ 16626 w 129"/>
                <a:gd name="T71" fmla="*/ 50220 h 219"/>
                <a:gd name="T72" fmla="*/ 23568 w 129"/>
                <a:gd name="T73" fmla="*/ 50220 h 219"/>
                <a:gd name="T74" fmla="*/ 11526 w 129"/>
                <a:gd name="T75" fmla="*/ 40472 h 219"/>
                <a:gd name="T76" fmla="*/ 7032 w 129"/>
                <a:gd name="T77" fmla="*/ 18324 h 219"/>
                <a:gd name="T78" fmla="*/ 7032 w 129"/>
                <a:gd name="T79" fmla="*/ 11431 h 219"/>
                <a:gd name="T80" fmla="*/ 0 w 129"/>
                <a:gd name="T81" fmla="*/ 0 h 219"/>
                <a:gd name="T82" fmla="*/ 4875 w 129"/>
                <a:gd name="T83" fmla="*/ 2051 h 219"/>
                <a:gd name="T84" fmla="*/ 7032 w 129"/>
                <a:gd name="T85" fmla="*/ 16273 h 219"/>
                <a:gd name="T86" fmla="*/ 23568 w 129"/>
                <a:gd name="T87" fmla="*/ 36655 h 219"/>
                <a:gd name="T88" fmla="*/ 45743 w 129"/>
                <a:gd name="T89" fmla="*/ 70253 h 219"/>
                <a:gd name="T90" fmla="*/ 69372 w 129"/>
                <a:gd name="T91" fmla="*/ 107121 h 219"/>
                <a:gd name="T92" fmla="*/ 89996 w 129"/>
                <a:gd name="T93" fmla="*/ 139026 h 219"/>
                <a:gd name="T94" fmla="*/ 103596 w 129"/>
                <a:gd name="T95" fmla="*/ 163953 h 219"/>
                <a:gd name="T96" fmla="*/ 131748 w 129"/>
                <a:gd name="T97" fmla="*/ 212043 h 219"/>
                <a:gd name="T98" fmla="*/ 145348 w 129"/>
                <a:gd name="T99" fmla="*/ 239029 h 219"/>
                <a:gd name="T100" fmla="*/ 161962 w 129"/>
                <a:gd name="T101" fmla="*/ 270934 h 219"/>
                <a:gd name="T102" fmla="*/ 230436 w 129"/>
                <a:gd name="T103" fmla="*/ 376274 h 219"/>
                <a:gd name="T104" fmla="*/ 249152 w 129"/>
                <a:gd name="T105" fmla="*/ 408182 h 219"/>
                <a:gd name="T106" fmla="*/ 291183 w 129"/>
                <a:gd name="T107" fmla="*/ 494051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 name="フリーフォーム(F) 119">
              <a:extLst>
                <a:ext uri="{FF2B5EF4-FFF2-40B4-BE49-F238E27FC236}">
                  <a16:creationId xmlns:a16="http://schemas.microsoft.com/office/drawing/2014/main" id="{5F773698-6FAF-4692-BF4B-0DAB141403F2}"/>
                </a:ext>
              </a:extLst>
            </p:cNvPr>
            <p:cNvSpPr>
              <a:spLocks/>
            </p:cNvSpPr>
            <p:nvPr/>
          </p:nvSpPr>
          <p:spPr bwMode="auto">
            <a:xfrm>
              <a:off x="3291" y="2277"/>
              <a:ext cx="310" cy="517"/>
            </a:xfrm>
            <a:custGeom>
              <a:avLst/>
              <a:gdLst>
                <a:gd name="T0" fmla="*/ 267592 w 131"/>
                <a:gd name="T1" fmla="*/ 443832 h 219"/>
                <a:gd name="T2" fmla="*/ 258464 w 131"/>
                <a:gd name="T3" fmla="*/ 430323 h 219"/>
                <a:gd name="T4" fmla="*/ 236887 w 131"/>
                <a:gd name="T5" fmla="*/ 400564 h 219"/>
                <a:gd name="T6" fmla="*/ 233241 w 131"/>
                <a:gd name="T7" fmla="*/ 391522 h 219"/>
                <a:gd name="T8" fmla="*/ 214397 w 131"/>
                <a:gd name="T9" fmla="*/ 357946 h 219"/>
                <a:gd name="T10" fmla="*/ 207404 w 131"/>
                <a:gd name="T11" fmla="*/ 348043 h 219"/>
                <a:gd name="T12" fmla="*/ 195835 w 131"/>
                <a:gd name="T13" fmla="*/ 332672 h 219"/>
                <a:gd name="T14" fmla="*/ 185799 w 131"/>
                <a:gd name="T15" fmla="*/ 316243 h 219"/>
                <a:gd name="T16" fmla="*/ 181946 w 131"/>
                <a:gd name="T17" fmla="*/ 304806 h 219"/>
                <a:gd name="T18" fmla="*/ 174168 w 131"/>
                <a:gd name="T19" fmla="*/ 297912 h 219"/>
                <a:gd name="T20" fmla="*/ 163316 w 131"/>
                <a:gd name="T21" fmla="*/ 282787 h 219"/>
                <a:gd name="T22" fmla="*/ 158422 w 131"/>
                <a:gd name="T23" fmla="*/ 272969 h 219"/>
                <a:gd name="T24" fmla="*/ 151147 w 131"/>
                <a:gd name="T25" fmla="*/ 261548 h 219"/>
                <a:gd name="T26" fmla="*/ 141739 w 131"/>
                <a:gd name="T27" fmla="*/ 248040 h 219"/>
                <a:gd name="T28" fmla="*/ 134689 w 131"/>
                <a:gd name="T29" fmla="*/ 234553 h 219"/>
                <a:gd name="T30" fmla="*/ 122895 w 131"/>
                <a:gd name="T31" fmla="*/ 214095 h 219"/>
                <a:gd name="T32" fmla="*/ 118881 w 131"/>
                <a:gd name="T33" fmla="*/ 209279 h 219"/>
                <a:gd name="T34" fmla="*/ 115902 w 131"/>
                <a:gd name="T35" fmla="*/ 197810 h 219"/>
                <a:gd name="T36" fmla="*/ 112199 w 131"/>
                <a:gd name="T37" fmla="*/ 195771 h 219"/>
                <a:gd name="T38" fmla="*/ 109222 w 131"/>
                <a:gd name="T39" fmla="*/ 190794 h 219"/>
                <a:gd name="T40" fmla="*/ 102198 w 131"/>
                <a:gd name="T41" fmla="*/ 182284 h 219"/>
                <a:gd name="T42" fmla="*/ 88523 w 131"/>
                <a:gd name="T43" fmla="*/ 157338 h 219"/>
                <a:gd name="T44" fmla="*/ 81473 w 131"/>
                <a:gd name="T45" fmla="*/ 150395 h 219"/>
                <a:gd name="T46" fmla="*/ 76887 w 131"/>
                <a:gd name="T47" fmla="*/ 139026 h 219"/>
                <a:gd name="T48" fmla="*/ 64785 w 131"/>
                <a:gd name="T49" fmla="*/ 118556 h 219"/>
                <a:gd name="T50" fmla="*/ 64785 w 131"/>
                <a:gd name="T51" fmla="*/ 111962 h 219"/>
                <a:gd name="T52" fmla="*/ 58110 w 131"/>
                <a:gd name="T53" fmla="*/ 107121 h 219"/>
                <a:gd name="T54" fmla="*/ 51110 w 131"/>
                <a:gd name="T55" fmla="*/ 102120 h 219"/>
                <a:gd name="T56" fmla="*/ 46155 w 131"/>
                <a:gd name="T57" fmla="*/ 90690 h 219"/>
                <a:gd name="T58" fmla="*/ 42302 w 131"/>
                <a:gd name="T59" fmla="*/ 90690 h 219"/>
                <a:gd name="T60" fmla="*/ 42302 w 131"/>
                <a:gd name="T61" fmla="*/ 86533 h 219"/>
                <a:gd name="T62" fmla="*/ 39479 w 131"/>
                <a:gd name="T63" fmla="*/ 75163 h 219"/>
                <a:gd name="T64" fmla="*/ 32491 w 131"/>
                <a:gd name="T65" fmla="*/ 70253 h 219"/>
                <a:gd name="T66" fmla="*/ 30356 w 131"/>
                <a:gd name="T67" fmla="*/ 63707 h 219"/>
                <a:gd name="T68" fmla="*/ 27377 w 131"/>
                <a:gd name="T69" fmla="*/ 58891 h 219"/>
                <a:gd name="T70" fmla="*/ 20697 w 131"/>
                <a:gd name="T71" fmla="*/ 50220 h 219"/>
                <a:gd name="T72" fmla="*/ 27377 w 131"/>
                <a:gd name="T73" fmla="*/ 51901 h 219"/>
                <a:gd name="T74" fmla="*/ 16683 w 131"/>
                <a:gd name="T75" fmla="*/ 40472 h 219"/>
                <a:gd name="T76" fmla="*/ 11569 w 131"/>
                <a:gd name="T77" fmla="*/ 18324 h 219"/>
                <a:gd name="T78" fmla="*/ 8746 w 131"/>
                <a:gd name="T79" fmla="*/ 13487 h 219"/>
                <a:gd name="T80" fmla="*/ 0 w 131"/>
                <a:gd name="T81" fmla="*/ 0 h 219"/>
                <a:gd name="T82" fmla="*/ 7050 w 131"/>
                <a:gd name="T83" fmla="*/ 4842 h 219"/>
                <a:gd name="T84" fmla="*/ 11569 w 131"/>
                <a:gd name="T85" fmla="*/ 16273 h 219"/>
                <a:gd name="T86" fmla="*/ 30356 w 131"/>
                <a:gd name="T87" fmla="*/ 36655 h 219"/>
                <a:gd name="T88" fmla="*/ 51110 w 131"/>
                <a:gd name="T89" fmla="*/ 70253 h 219"/>
                <a:gd name="T90" fmla="*/ 76887 w 131"/>
                <a:gd name="T91" fmla="*/ 109014 h 219"/>
                <a:gd name="T92" fmla="*/ 95518 w 131"/>
                <a:gd name="T93" fmla="*/ 139026 h 219"/>
                <a:gd name="T94" fmla="*/ 112199 w 131"/>
                <a:gd name="T95" fmla="*/ 162192 h 219"/>
                <a:gd name="T96" fmla="*/ 137512 w 131"/>
                <a:gd name="T97" fmla="*/ 212043 h 219"/>
                <a:gd name="T98" fmla="*/ 151147 w 131"/>
                <a:gd name="T99" fmla="*/ 239029 h 219"/>
                <a:gd name="T100" fmla="*/ 169991 w 131"/>
                <a:gd name="T101" fmla="*/ 272969 h 219"/>
                <a:gd name="T102" fmla="*/ 239710 w 131"/>
                <a:gd name="T103" fmla="*/ 378054 h 219"/>
                <a:gd name="T104" fmla="*/ 255518 w 131"/>
                <a:gd name="T105" fmla="*/ 405378 h 219"/>
                <a:gd name="T106" fmla="*/ 298033 w 131"/>
                <a:gd name="T107" fmla="*/ 494051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7" name="フリーフォーム(F) 120">
              <a:extLst>
                <a:ext uri="{FF2B5EF4-FFF2-40B4-BE49-F238E27FC236}">
                  <a16:creationId xmlns:a16="http://schemas.microsoft.com/office/drawing/2014/main" id="{41EEF71D-7D38-43F0-B8B8-0D73995152C0}"/>
                </a:ext>
              </a:extLst>
            </p:cNvPr>
            <p:cNvSpPr>
              <a:spLocks/>
            </p:cNvSpPr>
            <p:nvPr/>
          </p:nvSpPr>
          <p:spPr bwMode="auto">
            <a:xfrm>
              <a:off x="3608" y="2437"/>
              <a:ext cx="300" cy="551"/>
            </a:xfrm>
            <a:custGeom>
              <a:avLst/>
              <a:gdLst>
                <a:gd name="T0" fmla="*/ 32001 w 127"/>
                <a:gd name="T1" fmla="*/ 474307 h 233"/>
                <a:gd name="T2" fmla="*/ 38542 w 127"/>
                <a:gd name="T3" fmla="*/ 460671 h 233"/>
                <a:gd name="T4" fmla="*/ 52436 w 127"/>
                <a:gd name="T5" fmla="*/ 427235 h 233"/>
                <a:gd name="T6" fmla="*/ 61989 w 127"/>
                <a:gd name="T7" fmla="*/ 413631 h 233"/>
                <a:gd name="T8" fmla="*/ 80459 w 127"/>
                <a:gd name="T9" fmla="*/ 381257 h 233"/>
                <a:gd name="T10" fmla="*/ 87366 w 127"/>
                <a:gd name="T11" fmla="*/ 369723 h 233"/>
                <a:gd name="T12" fmla="*/ 93994 w 127"/>
                <a:gd name="T13" fmla="*/ 351209 h 233"/>
                <a:gd name="T14" fmla="*/ 105463 w 127"/>
                <a:gd name="T15" fmla="*/ 335472 h 233"/>
                <a:gd name="T16" fmla="*/ 109670 w 127"/>
                <a:gd name="T17" fmla="*/ 325501 h 233"/>
                <a:gd name="T18" fmla="*/ 112370 w 127"/>
                <a:gd name="T19" fmla="*/ 316742 h 233"/>
                <a:gd name="T20" fmla="*/ 123865 w 127"/>
                <a:gd name="T21" fmla="*/ 296632 h 233"/>
                <a:gd name="T22" fmla="*/ 128067 w 127"/>
                <a:gd name="T23" fmla="*/ 286662 h 233"/>
                <a:gd name="T24" fmla="*/ 132917 w 127"/>
                <a:gd name="T25" fmla="*/ 272984 h 233"/>
                <a:gd name="T26" fmla="*/ 141576 w 127"/>
                <a:gd name="T27" fmla="*/ 259348 h 233"/>
                <a:gd name="T28" fmla="*/ 151502 w 127"/>
                <a:gd name="T29" fmla="*/ 242438 h 233"/>
                <a:gd name="T30" fmla="*/ 162997 w 127"/>
                <a:gd name="T31" fmla="*/ 227043 h 233"/>
                <a:gd name="T32" fmla="*/ 166585 w 127"/>
                <a:gd name="T33" fmla="*/ 215141 h 233"/>
                <a:gd name="T34" fmla="*/ 169599 w 127"/>
                <a:gd name="T35" fmla="*/ 210035 h 233"/>
                <a:gd name="T36" fmla="*/ 174454 w 127"/>
                <a:gd name="T37" fmla="*/ 201463 h 233"/>
                <a:gd name="T38" fmla="*/ 174454 w 127"/>
                <a:gd name="T39" fmla="*/ 196423 h 233"/>
                <a:gd name="T40" fmla="*/ 178566 w 127"/>
                <a:gd name="T41" fmla="*/ 189776 h 233"/>
                <a:gd name="T42" fmla="*/ 194910 w 127"/>
                <a:gd name="T43" fmla="*/ 164252 h 233"/>
                <a:gd name="T44" fmla="*/ 201510 w 127"/>
                <a:gd name="T45" fmla="*/ 150591 h 233"/>
                <a:gd name="T46" fmla="*/ 206376 w 127"/>
                <a:gd name="T47" fmla="*/ 143925 h 233"/>
                <a:gd name="T48" fmla="*/ 217214 w 127"/>
                <a:gd name="T49" fmla="*/ 120347 h 233"/>
                <a:gd name="T50" fmla="*/ 224121 w 127"/>
                <a:gd name="T51" fmla="*/ 115436 h 233"/>
                <a:gd name="T52" fmla="*/ 226890 w 127"/>
                <a:gd name="T53" fmla="*/ 106712 h 233"/>
                <a:gd name="T54" fmla="*/ 226890 w 127"/>
                <a:gd name="T55" fmla="*/ 99700 h 233"/>
                <a:gd name="T56" fmla="*/ 231961 w 127"/>
                <a:gd name="T57" fmla="*/ 88158 h 233"/>
                <a:gd name="T58" fmla="*/ 231961 w 127"/>
                <a:gd name="T59" fmla="*/ 85192 h 233"/>
                <a:gd name="T60" fmla="*/ 235571 w 127"/>
                <a:gd name="T61" fmla="*/ 81122 h 233"/>
                <a:gd name="T62" fmla="*/ 245509 w 127"/>
                <a:gd name="T63" fmla="*/ 71521 h 233"/>
                <a:gd name="T64" fmla="*/ 245509 w 127"/>
                <a:gd name="T65" fmla="*/ 64552 h 233"/>
                <a:gd name="T66" fmla="*/ 249125 w 127"/>
                <a:gd name="T67" fmla="*/ 59603 h 233"/>
                <a:gd name="T68" fmla="*/ 251931 w 127"/>
                <a:gd name="T69" fmla="*/ 53043 h 233"/>
                <a:gd name="T70" fmla="*/ 257003 w 127"/>
                <a:gd name="T71" fmla="*/ 43945 h 233"/>
                <a:gd name="T72" fmla="*/ 259063 w 127"/>
                <a:gd name="T73" fmla="*/ 50891 h 233"/>
                <a:gd name="T74" fmla="*/ 263913 w 127"/>
                <a:gd name="T75" fmla="*/ 34304 h 233"/>
                <a:gd name="T76" fmla="*/ 277422 w 127"/>
                <a:gd name="T77" fmla="*/ 18583 h 233"/>
                <a:gd name="T78" fmla="*/ 284055 w 127"/>
                <a:gd name="T79" fmla="*/ 11543 h 233"/>
                <a:gd name="T80" fmla="*/ 291038 w 127"/>
                <a:gd name="T81" fmla="*/ 0 h 233"/>
                <a:gd name="T82" fmla="*/ 291038 w 127"/>
                <a:gd name="T83" fmla="*/ 7035 h 233"/>
                <a:gd name="T84" fmla="*/ 279045 w 127"/>
                <a:gd name="T85" fmla="*/ 18583 h 233"/>
                <a:gd name="T86" fmla="*/ 272572 w 127"/>
                <a:gd name="T87" fmla="*/ 42160 h 233"/>
                <a:gd name="T88" fmla="*/ 254041 w 127"/>
                <a:gd name="T89" fmla="*/ 83061 h 233"/>
                <a:gd name="T90" fmla="*/ 231961 w 127"/>
                <a:gd name="T91" fmla="*/ 125436 h 233"/>
                <a:gd name="T92" fmla="*/ 215065 w 127"/>
                <a:gd name="T93" fmla="*/ 157586 h 233"/>
                <a:gd name="T94" fmla="*/ 201510 w 127"/>
                <a:gd name="T95" fmla="*/ 182740 h 233"/>
                <a:gd name="T96" fmla="*/ 171435 w 127"/>
                <a:gd name="T97" fmla="*/ 233612 h 233"/>
                <a:gd name="T98" fmla="*/ 156000 w 127"/>
                <a:gd name="T99" fmla="*/ 259348 h 233"/>
                <a:gd name="T100" fmla="*/ 134674 w 127"/>
                <a:gd name="T101" fmla="*/ 296632 h 233"/>
                <a:gd name="T102" fmla="*/ 75593 w 127"/>
                <a:gd name="T103" fmla="*/ 413631 h 233"/>
                <a:gd name="T104" fmla="*/ 59065 w 127"/>
                <a:gd name="T105" fmla="*/ 444248 h 233"/>
                <a:gd name="T106" fmla="*/ 2060 w 127"/>
                <a:gd name="T107" fmla="*/ 531817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8" name="フリーフォーム(F) 121">
              <a:extLst>
                <a:ext uri="{FF2B5EF4-FFF2-40B4-BE49-F238E27FC236}">
                  <a16:creationId xmlns:a16="http://schemas.microsoft.com/office/drawing/2014/main" id="{9B33CEAD-10C9-44FA-9C26-E5163E18F586}"/>
                </a:ext>
              </a:extLst>
            </p:cNvPr>
            <p:cNvSpPr>
              <a:spLocks/>
            </p:cNvSpPr>
            <p:nvPr/>
          </p:nvSpPr>
          <p:spPr bwMode="auto">
            <a:xfrm>
              <a:off x="3608" y="3089"/>
              <a:ext cx="300" cy="551"/>
            </a:xfrm>
            <a:custGeom>
              <a:avLst/>
              <a:gdLst>
                <a:gd name="T0" fmla="*/ 32001 w 127"/>
                <a:gd name="T1" fmla="*/ 474307 h 233"/>
                <a:gd name="T2" fmla="*/ 41851 w 127"/>
                <a:gd name="T3" fmla="*/ 460671 h 233"/>
                <a:gd name="T4" fmla="*/ 57012 w 127"/>
                <a:gd name="T5" fmla="*/ 425547 h 233"/>
                <a:gd name="T6" fmla="*/ 59065 w 127"/>
                <a:gd name="T7" fmla="*/ 413631 h 233"/>
                <a:gd name="T8" fmla="*/ 82512 w 127"/>
                <a:gd name="T9" fmla="*/ 381257 h 233"/>
                <a:gd name="T10" fmla="*/ 89147 w 127"/>
                <a:gd name="T11" fmla="*/ 369723 h 233"/>
                <a:gd name="T12" fmla="*/ 98861 w 127"/>
                <a:gd name="T13" fmla="*/ 349079 h 233"/>
                <a:gd name="T14" fmla="*/ 105463 w 127"/>
                <a:gd name="T15" fmla="*/ 335472 h 233"/>
                <a:gd name="T16" fmla="*/ 114520 w 127"/>
                <a:gd name="T17" fmla="*/ 323941 h 233"/>
                <a:gd name="T18" fmla="*/ 116204 w 127"/>
                <a:gd name="T19" fmla="*/ 316742 h 233"/>
                <a:gd name="T20" fmla="*/ 123865 w 127"/>
                <a:gd name="T21" fmla="*/ 296632 h 233"/>
                <a:gd name="T22" fmla="*/ 130996 w 127"/>
                <a:gd name="T23" fmla="*/ 284597 h 233"/>
                <a:gd name="T24" fmla="*/ 134674 w 127"/>
                <a:gd name="T25" fmla="*/ 275115 h 233"/>
                <a:gd name="T26" fmla="*/ 144387 w 127"/>
                <a:gd name="T27" fmla="*/ 260926 h 233"/>
                <a:gd name="T28" fmla="*/ 151502 w 127"/>
                <a:gd name="T29" fmla="*/ 242438 h 233"/>
                <a:gd name="T30" fmla="*/ 165057 w 127"/>
                <a:gd name="T31" fmla="*/ 224240 h 233"/>
                <a:gd name="T32" fmla="*/ 166585 w 127"/>
                <a:gd name="T33" fmla="*/ 215141 h 233"/>
                <a:gd name="T34" fmla="*/ 171435 w 127"/>
                <a:gd name="T35" fmla="*/ 210035 h 233"/>
                <a:gd name="T36" fmla="*/ 176506 w 127"/>
                <a:gd name="T37" fmla="*/ 198488 h 233"/>
                <a:gd name="T38" fmla="*/ 178566 w 127"/>
                <a:gd name="T39" fmla="*/ 198488 h 233"/>
                <a:gd name="T40" fmla="*/ 183137 w 127"/>
                <a:gd name="T41" fmla="*/ 189776 h 233"/>
                <a:gd name="T42" fmla="*/ 199838 w 127"/>
                <a:gd name="T43" fmla="*/ 162467 h 233"/>
                <a:gd name="T44" fmla="*/ 201510 w 127"/>
                <a:gd name="T45" fmla="*/ 150591 h 233"/>
                <a:gd name="T46" fmla="*/ 208526 w 127"/>
                <a:gd name="T47" fmla="*/ 140950 h 233"/>
                <a:gd name="T48" fmla="*/ 219980 w 127"/>
                <a:gd name="T49" fmla="*/ 120347 h 233"/>
                <a:gd name="T50" fmla="*/ 226890 w 127"/>
                <a:gd name="T51" fmla="*/ 115436 h 233"/>
                <a:gd name="T52" fmla="*/ 228669 w 127"/>
                <a:gd name="T53" fmla="*/ 106712 h 233"/>
                <a:gd name="T54" fmla="*/ 228669 w 127"/>
                <a:gd name="T55" fmla="*/ 96725 h 233"/>
                <a:gd name="T56" fmla="*/ 233530 w 127"/>
                <a:gd name="T57" fmla="*/ 88158 h 233"/>
                <a:gd name="T58" fmla="*/ 233530 w 127"/>
                <a:gd name="T59" fmla="*/ 85192 h 233"/>
                <a:gd name="T60" fmla="*/ 240437 w 127"/>
                <a:gd name="T61" fmla="*/ 78185 h 233"/>
                <a:gd name="T62" fmla="*/ 245509 w 127"/>
                <a:gd name="T63" fmla="*/ 74468 h 233"/>
                <a:gd name="T64" fmla="*/ 247065 w 127"/>
                <a:gd name="T65" fmla="*/ 64552 h 233"/>
                <a:gd name="T66" fmla="*/ 249125 w 127"/>
                <a:gd name="T67" fmla="*/ 57926 h 233"/>
                <a:gd name="T68" fmla="*/ 251931 w 127"/>
                <a:gd name="T69" fmla="*/ 53043 h 233"/>
                <a:gd name="T70" fmla="*/ 257003 w 127"/>
                <a:gd name="T71" fmla="*/ 43945 h 233"/>
                <a:gd name="T72" fmla="*/ 260575 w 127"/>
                <a:gd name="T73" fmla="*/ 50891 h 233"/>
                <a:gd name="T74" fmla="*/ 265441 w 127"/>
                <a:gd name="T75" fmla="*/ 34304 h 233"/>
                <a:gd name="T76" fmla="*/ 281998 w 127"/>
                <a:gd name="T77" fmla="*/ 16636 h 233"/>
                <a:gd name="T78" fmla="*/ 285954 w 127"/>
                <a:gd name="T79" fmla="*/ 11543 h 233"/>
                <a:gd name="T80" fmla="*/ 291038 w 127"/>
                <a:gd name="T81" fmla="*/ 0 h 233"/>
                <a:gd name="T82" fmla="*/ 291038 w 127"/>
                <a:gd name="T83" fmla="*/ 7035 h 233"/>
                <a:gd name="T84" fmla="*/ 284055 w 127"/>
                <a:gd name="T85" fmla="*/ 16636 h 233"/>
                <a:gd name="T86" fmla="*/ 274498 w 127"/>
                <a:gd name="T87" fmla="*/ 42160 h 233"/>
                <a:gd name="T88" fmla="*/ 254041 w 127"/>
                <a:gd name="T89" fmla="*/ 81122 h 233"/>
                <a:gd name="T90" fmla="*/ 231961 w 127"/>
                <a:gd name="T91" fmla="*/ 125436 h 233"/>
                <a:gd name="T92" fmla="*/ 213373 w 127"/>
                <a:gd name="T93" fmla="*/ 157586 h 233"/>
                <a:gd name="T94" fmla="*/ 201510 w 127"/>
                <a:gd name="T95" fmla="*/ 182740 h 233"/>
                <a:gd name="T96" fmla="*/ 171435 w 127"/>
                <a:gd name="T97" fmla="*/ 233612 h 233"/>
                <a:gd name="T98" fmla="*/ 157925 w 127"/>
                <a:gd name="T99" fmla="*/ 260926 h 233"/>
                <a:gd name="T100" fmla="*/ 134674 w 127"/>
                <a:gd name="T101" fmla="*/ 296632 h 233"/>
                <a:gd name="T102" fmla="*/ 75593 w 127"/>
                <a:gd name="T103" fmla="*/ 413631 h 233"/>
                <a:gd name="T104" fmla="*/ 59065 w 127"/>
                <a:gd name="T105" fmla="*/ 444248 h 233"/>
                <a:gd name="T106" fmla="*/ 2060 w 127"/>
                <a:gd name="T107" fmla="*/ 530284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9" name="フリーフォーム(F) 122">
              <a:extLst>
                <a:ext uri="{FF2B5EF4-FFF2-40B4-BE49-F238E27FC236}">
                  <a16:creationId xmlns:a16="http://schemas.microsoft.com/office/drawing/2014/main" id="{DB20EDB2-4344-41F2-A021-FCAFDDE217A9}"/>
                </a:ext>
              </a:extLst>
            </p:cNvPr>
            <p:cNvSpPr>
              <a:spLocks/>
            </p:cNvSpPr>
            <p:nvPr/>
          </p:nvSpPr>
          <p:spPr bwMode="auto">
            <a:xfrm>
              <a:off x="3575" y="751"/>
              <a:ext cx="68" cy="2938"/>
            </a:xfrm>
            <a:custGeom>
              <a:avLst/>
              <a:gdLst>
                <a:gd name="T0" fmla="*/ 8160 w 29"/>
                <a:gd name="T1" fmla="*/ 0 h 1244"/>
                <a:gd name="T2" fmla="*/ 19134 w 29"/>
                <a:gd name="T3" fmla="*/ 1408209 h 1244"/>
                <a:gd name="T4" fmla="*/ 0 w 29"/>
                <a:gd name="T5" fmla="*/ 2843901 h 1244"/>
                <a:gd name="T6" fmla="*/ 55718 w 29"/>
                <a:gd name="T7" fmla="*/ 2843901 h 1244"/>
                <a:gd name="T8" fmla="*/ 36575 w 29"/>
                <a:gd name="T9" fmla="*/ 2059880 h 1244"/>
                <a:gd name="T10" fmla="*/ 62037 w 29"/>
                <a:gd name="T11" fmla="*/ 646757 h 1244"/>
                <a:gd name="T12" fmla="*/ 42892 w 29"/>
                <a:gd name="T13" fmla="*/ 0 h 1244"/>
                <a:gd name="T14" fmla="*/ 8160 w 29"/>
                <a:gd name="T15" fmla="*/ 0 h 1244"/>
                <a:gd name="T16" fmla="*/ 8160 w 29"/>
                <a:gd name="T17" fmla="*/ 0 h 1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0" name="フリーフォーム(F) 123">
              <a:extLst>
                <a:ext uri="{FF2B5EF4-FFF2-40B4-BE49-F238E27FC236}">
                  <a16:creationId xmlns:a16="http://schemas.microsoft.com/office/drawing/2014/main" id="{3ACFF3F8-3F31-4699-A5AA-A8704B8BDEC8}"/>
                </a:ext>
              </a:extLst>
            </p:cNvPr>
            <p:cNvSpPr>
              <a:spLocks/>
            </p:cNvSpPr>
            <p:nvPr/>
          </p:nvSpPr>
          <p:spPr bwMode="auto">
            <a:xfrm>
              <a:off x="4061" y="1280"/>
              <a:ext cx="194" cy="385"/>
            </a:xfrm>
            <a:custGeom>
              <a:avLst/>
              <a:gdLst>
                <a:gd name="T0" fmla="*/ 69613 w 82"/>
                <a:gd name="T1" fmla="*/ 11453 h 163"/>
                <a:gd name="T2" fmla="*/ 160100 w 82"/>
                <a:gd name="T3" fmla="*/ 372808 h 163"/>
                <a:gd name="T4" fmla="*/ 34402 w 82"/>
                <a:gd name="T5" fmla="*/ 231784 h 163"/>
                <a:gd name="T6" fmla="*/ 69613 w 82"/>
                <a:gd name="T7" fmla="*/ 11453 h 1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 name="フリーフォーム(F) 124">
              <a:extLst>
                <a:ext uri="{FF2B5EF4-FFF2-40B4-BE49-F238E27FC236}">
                  <a16:creationId xmlns:a16="http://schemas.microsoft.com/office/drawing/2014/main" id="{01A62194-EACA-4CF1-BF77-97CCB2FE8907}"/>
                </a:ext>
              </a:extLst>
            </p:cNvPr>
            <p:cNvSpPr>
              <a:spLocks/>
            </p:cNvSpPr>
            <p:nvPr/>
          </p:nvSpPr>
          <p:spPr bwMode="auto">
            <a:xfrm>
              <a:off x="4068" y="1292"/>
              <a:ext cx="102" cy="318"/>
            </a:xfrm>
            <a:custGeom>
              <a:avLst/>
              <a:gdLst>
                <a:gd name="T0" fmla="*/ 66229 w 43"/>
                <a:gd name="T1" fmla="*/ 0 h 135"/>
                <a:gd name="T2" fmla="*/ 102297 w 43"/>
                <a:gd name="T3" fmla="*/ 301318 h 135"/>
                <a:gd name="T4" fmla="*/ 31314 w 43"/>
                <a:gd name="T5" fmla="*/ 214099 h 135"/>
                <a:gd name="T6" fmla="*/ 66229 w 43"/>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2" name="フリーフォーム(F) 125">
              <a:extLst>
                <a:ext uri="{FF2B5EF4-FFF2-40B4-BE49-F238E27FC236}">
                  <a16:creationId xmlns:a16="http://schemas.microsoft.com/office/drawing/2014/main" id="{C0E59CE6-EBA3-4681-86EF-5FC9B662B6BF}"/>
                </a:ext>
              </a:extLst>
            </p:cNvPr>
            <p:cNvSpPr>
              <a:spLocks/>
            </p:cNvSpPr>
            <p:nvPr/>
          </p:nvSpPr>
          <p:spPr bwMode="auto">
            <a:xfrm>
              <a:off x="4040" y="2484"/>
              <a:ext cx="220" cy="426"/>
            </a:xfrm>
            <a:custGeom>
              <a:avLst/>
              <a:gdLst>
                <a:gd name="T0" fmla="*/ 81322 w 93"/>
                <a:gd name="T1" fmla="*/ 8750 h 180"/>
                <a:gd name="T2" fmla="*/ 185200 w 93"/>
                <a:gd name="T3" fmla="*/ 419300 h 180"/>
                <a:gd name="T4" fmla="*/ 42216 w 93"/>
                <a:gd name="T5" fmla="*/ 254088 h 180"/>
                <a:gd name="T6" fmla="*/ 81322 w 93"/>
                <a:gd name="T7" fmla="*/ 875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3" name="フリーフォーム(F) 126">
              <a:extLst>
                <a:ext uri="{FF2B5EF4-FFF2-40B4-BE49-F238E27FC236}">
                  <a16:creationId xmlns:a16="http://schemas.microsoft.com/office/drawing/2014/main" id="{C8EFE0EE-C44D-45C4-BD62-AB8FEA0FE1F0}"/>
                </a:ext>
              </a:extLst>
            </p:cNvPr>
            <p:cNvSpPr>
              <a:spLocks/>
            </p:cNvSpPr>
            <p:nvPr/>
          </p:nvSpPr>
          <p:spPr bwMode="auto">
            <a:xfrm>
              <a:off x="4050" y="2492"/>
              <a:ext cx="111" cy="359"/>
            </a:xfrm>
            <a:custGeom>
              <a:avLst/>
              <a:gdLst>
                <a:gd name="T0" fmla="*/ 70461 w 47"/>
                <a:gd name="T1" fmla="*/ 0 h 152"/>
                <a:gd name="T2" fmla="*/ 107424 w 47"/>
                <a:gd name="T3" fmla="*/ 347701 h 152"/>
                <a:gd name="T4" fmla="*/ 31942 w 47"/>
                <a:gd name="T5" fmla="*/ 245110 h 152"/>
                <a:gd name="T6" fmla="*/ 70461 w 47"/>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 name="フリーフォーム(F) 127">
              <a:extLst>
                <a:ext uri="{FF2B5EF4-FFF2-40B4-BE49-F238E27FC236}">
                  <a16:creationId xmlns:a16="http://schemas.microsoft.com/office/drawing/2014/main" id="{4A84B562-9975-423D-A543-9D051AD73B2D}"/>
                </a:ext>
              </a:extLst>
            </p:cNvPr>
            <p:cNvSpPr>
              <a:spLocks/>
            </p:cNvSpPr>
            <p:nvPr/>
          </p:nvSpPr>
          <p:spPr bwMode="auto">
            <a:xfrm>
              <a:off x="4050" y="3545"/>
              <a:ext cx="222" cy="428"/>
            </a:xfrm>
            <a:custGeom>
              <a:avLst/>
              <a:gdLst>
                <a:gd name="T0" fmla="*/ 80300 w 94"/>
                <a:gd name="T1" fmla="*/ 11542 h 181"/>
                <a:gd name="T2" fmla="*/ 181190 w 94"/>
                <a:gd name="T3" fmla="*/ 418397 h 181"/>
                <a:gd name="T4" fmla="*/ 43337 w 94"/>
                <a:gd name="T5" fmla="*/ 259285 h 181"/>
                <a:gd name="T6" fmla="*/ 80300 w 94"/>
                <a:gd name="T7" fmla="*/ 11542 h 1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5" name="フリーフォーム(F) 128">
              <a:extLst>
                <a:ext uri="{FF2B5EF4-FFF2-40B4-BE49-F238E27FC236}">
                  <a16:creationId xmlns:a16="http://schemas.microsoft.com/office/drawing/2014/main" id="{DD45EAFB-D345-4A55-9B7F-774EB395AC37}"/>
                </a:ext>
              </a:extLst>
            </p:cNvPr>
            <p:cNvSpPr>
              <a:spLocks/>
            </p:cNvSpPr>
            <p:nvPr/>
          </p:nvSpPr>
          <p:spPr bwMode="auto">
            <a:xfrm>
              <a:off x="4066" y="3557"/>
              <a:ext cx="106" cy="354"/>
            </a:xfrm>
            <a:custGeom>
              <a:avLst/>
              <a:gdLst>
                <a:gd name="T0" fmla="*/ 62373 w 45"/>
                <a:gd name="T1" fmla="*/ 0 h 150"/>
                <a:gd name="T2" fmla="*/ 100587 w 45"/>
                <a:gd name="T3" fmla="*/ 340569 h 150"/>
                <a:gd name="T4" fmla="*/ 29369 w 45"/>
                <a:gd name="T5" fmla="*/ 243420 h 150"/>
                <a:gd name="T6" fmla="*/ 62373 w 45"/>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6" name="フリーフォーム(F) 129">
              <a:extLst>
                <a:ext uri="{FF2B5EF4-FFF2-40B4-BE49-F238E27FC236}">
                  <a16:creationId xmlns:a16="http://schemas.microsoft.com/office/drawing/2014/main" id="{3F2B0DBD-7883-489A-BC03-2A36C450C594}"/>
                </a:ext>
              </a:extLst>
            </p:cNvPr>
            <p:cNvSpPr>
              <a:spLocks/>
            </p:cNvSpPr>
            <p:nvPr/>
          </p:nvSpPr>
          <p:spPr bwMode="auto">
            <a:xfrm>
              <a:off x="4269" y="2321"/>
              <a:ext cx="218" cy="433"/>
            </a:xfrm>
            <a:custGeom>
              <a:avLst/>
              <a:gdLst>
                <a:gd name="T0" fmla="*/ 134179 w 92"/>
                <a:gd name="T1" fmla="*/ 11566 h 183"/>
                <a:gd name="T2" fmla="*/ 30641 w 92"/>
                <a:gd name="T3" fmla="*/ 425556 h 183"/>
                <a:gd name="T4" fmla="*/ 169955 w 92"/>
                <a:gd name="T5" fmla="*/ 258300 h 183"/>
                <a:gd name="T6" fmla="*/ 134179 w 92"/>
                <a:gd name="T7" fmla="*/ 11566 h 1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7" name="フリーフォーム(F) 130">
              <a:extLst>
                <a:ext uri="{FF2B5EF4-FFF2-40B4-BE49-F238E27FC236}">
                  <a16:creationId xmlns:a16="http://schemas.microsoft.com/office/drawing/2014/main" id="{7E491CF1-6BFC-4DB7-AC3D-578A5E40759D}"/>
                </a:ext>
              </a:extLst>
            </p:cNvPr>
            <p:cNvSpPr>
              <a:spLocks/>
            </p:cNvSpPr>
            <p:nvPr/>
          </p:nvSpPr>
          <p:spPr bwMode="auto">
            <a:xfrm>
              <a:off x="4366" y="2333"/>
              <a:ext cx="111" cy="355"/>
            </a:xfrm>
            <a:custGeom>
              <a:avLst/>
              <a:gdLst>
                <a:gd name="T0" fmla="*/ 38519 w 47"/>
                <a:gd name="T1" fmla="*/ 0 h 150"/>
                <a:gd name="T2" fmla="*/ 0 w 47"/>
                <a:gd name="T3" fmla="*/ 349337 h 150"/>
                <a:gd name="T4" fmla="*/ 75437 w 47"/>
                <a:gd name="T5" fmla="*/ 247094 h 150"/>
                <a:gd name="T6" fmla="*/ 38519 w 47"/>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8" name="フリーフォーム 131">
              <a:extLst>
                <a:ext uri="{FF2B5EF4-FFF2-40B4-BE49-F238E27FC236}">
                  <a16:creationId xmlns:a16="http://schemas.microsoft.com/office/drawing/2014/main" id="{83F1FF15-87EA-4E10-BCF9-1FB3D536E673}"/>
                </a:ext>
              </a:extLst>
            </p:cNvPr>
            <p:cNvSpPr>
              <a:spLocks/>
            </p:cNvSpPr>
            <p:nvPr/>
          </p:nvSpPr>
          <p:spPr bwMode="auto">
            <a:xfrm>
              <a:off x="4253" y="2955"/>
              <a:ext cx="304" cy="481"/>
            </a:xfrm>
            <a:custGeom>
              <a:avLst/>
              <a:gdLst>
                <a:gd name="T0" fmla="*/ 13390 w 129"/>
                <a:gd name="T1" fmla="*/ 459471 h 204"/>
                <a:gd name="T2" fmla="*/ 269273 w 129"/>
                <a:gd name="T3" fmla="*/ 0 h 204"/>
                <a:gd name="T4" fmla="*/ 13390 w 129"/>
                <a:gd name="T5" fmla="*/ 459471 h 204"/>
                <a:gd name="T6" fmla="*/ 0 60000 65536"/>
                <a:gd name="T7" fmla="*/ 0 60000 65536"/>
                <a:gd name="T8" fmla="*/ 0 60000 65536"/>
              </a:gdLst>
              <a:ahLst/>
              <a:cxnLst>
                <a:cxn ang="T6">
                  <a:pos x="T0" y="T1"/>
                </a:cxn>
                <a:cxn ang="T7">
                  <a:pos x="T2" y="T3"/>
                </a:cxn>
                <a:cxn ang="T8">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 name="フリーフォーム 132">
              <a:extLst>
                <a:ext uri="{FF2B5EF4-FFF2-40B4-BE49-F238E27FC236}">
                  <a16:creationId xmlns:a16="http://schemas.microsoft.com/office/drawing/2014/main" id="{74A4B133-6935-4724-A584-1A72F30B866E}"/>
                </a:ext>
              </a:extLst>
            </p:cNvPr>
            <p:cNvSpPr>
              <a:spLocks/>
            </p:cNvSpPr>
            <p:nvPr/>
          </p:nvSpPr>
          <p:spPr bwMode="auto">
            <a:xfrm>
              <a:off x="3964" y="2577"/>
              <a:ext cx="305" cy="477"/>
            </a:xfrm>
            <a:custGeom>
              <a:avLst/>
              <a:gdLst>
                <a:gd name="T0" fmla="*/ 284246 w 129"/>
                <a:gd name="T1" fmla="*/ 461018 h 202"/>
                <a:gd name="T2" fmla="*/ 23568 w 129"/>
                <a:gd name="T3" fmla="*/ 0 h 202"/>
                <a:gd name="T4" fmla="*/ 284246 w 129"/>
                <a:gd name="T5" fmla="*/ 461018 h 202"/>
                <a:gd name="T6" fmla="*/ 0 60000 65536"/>
                <a:gd name="T7" fmla="*/ 0 60000 65536"/>
                <a:gd name="T8" fmla="*/ 0 60000 65536"/>
              </a:gdLst>
              <a:ahLst/>
              <a:cxnLst>
                <a:cxn ang="T6">
                  <a:pos x="T0" y="T1"/>
                </a:cxn>
                <a:cxn ang="T7">
                  <a:pos x="T2" y="T3"/>
                </a:cxn>
                <a:cxn ang="T8">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 name="フリーフォーム 133">
              <a:extLst>
                <a:ext uri="{FF2B5EF4-FFF2-40B4-BE49-F238E27FC236}">
                  <a16:creationId xmlns:a16="http://schemas.microsoft.com/office/drawing/2014/main" id="{A7E63150-5058-4195-9F53-639A34547621}"/>
                </a:ext>
              </a:extLst>
            </p:cNvPr>
            <p:cNvSpPr>
              <a:spLocks/>
            </p:cNvSpPr>
            <p:nvPr/>
          </p:nvSpPr>
          <p:spPr bwMode="auto">
            <a:xfrm>
              <a:off x="4262" y="3590"/>
              <a:ext cx="305" cy="479"/>
            </a:xfrm>
            <a:custGeom>
              <a:avLst/>
              <a:gdLst>
                <a:gd name="T0" fmla="*/ 13590 w 129"/>
                <a:gd name="T1" fmla="*/ 460163 h 203"/>
                <a:gd name="T2" fmla="*/ 277051 w 129"/>
                <a:gd name="T3" fmla="*/ 0 h 203"/>
                <a:gd name="T4" fmla="*/ 13590 w 129"/>
                <a:gd name="T5" fmla="*/ 460163 h 203"/>
                <a:gd name="T6" fmla="*/ 0 60000 65536"/>
                <a:gd name="T7" fmla="*/ 0 60000 65536"/>
                <a:gd name="T8" fmla="*/ 0 60000 65536"/>
              </a:gdLst>
              <a:ahLst/>
              <a:cxnLst>
                <a:cxn ang="T6">
                  <a:pos x="T0" y="T1"/>
                </a:cxn>
                <a:cxn ang="T7">
                  <a:pos x="T2" y="T3"/>
                </a:cxn>
                <a:cxn ang="T8">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 name="フリーフォーム 134">
              <a:extLst>
                <a:ext uri="{FF2B5EF4-FFF2-40B4-BE49-F238E27FC236}">
                  <a16:creationId xmlns:a16="http://schemas.microsoft.com/office/drawing/2014/main" id="{1D199136-4487-4A14-A86D-AC96F382799E}"/>
                </a:ext>
              </a:extLst>
            </p:cNvPr>
            <p:cNvSpPr>
              <a:spLocks/>
            </p:cNvSpPr>
            <p:nvPr/>
          </p:nvSpPr>
          <p:spPr bwMode="auto">
            <a:xfrm>
              <a:off x="3972" y="3122"/>
              <a:ext cx="304" cy="475"/>
            </a:xfrm>
            <a:custGeom>
              <a:avLst/>
              <a:gdLst>
                <a:gd name="T0" fmla="*/ 277637 w 129"/>
                <a:gd name="T1" fmla="*/ 462270 h 201"/>
                <a:gd name="T2" fmla="*/ 19711 w 129"/>
                <a:gd name="T3" fmla="*/ 0 h 201"/>
                <a:gd name="T4" fmla="*/ 277637 w 129"/>
                <a:gd name="T5" fmla="*/ 462270 h 201"/>
                <a:gd name="T6" fmla="*/ 0 60000 65536"/>
                <a:gd name="T7" fmla="*/ 0 60000 65536"/>
                <a:gd name="T8" fmla="*/ 0 60000 65536"/>
              </a:gdLst>
              <a:ahLst/>
              <a:cxnLst>
                <a:cxn ang="T6">
                  <a:pos x="T0" y="T1"/>
                </a:cxn>
                <a:cxn ang="T7">
                  <a:pos x="T2" y="T3"/>
                </a:cxn>
                <a:cxn ang="T8">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 name="フリーフォーム 135">
              <a:extLst>
                <a:ext uri="{FF2B5EF4-FFF2-40B4-BE49-F238E27FC236}">
                  <a16:creationId xmlns:a16="http://schemas.microsoft.com/office/drawing/2014/main" id="{7C635186-A505-4C45-AED6-17B17A653555}"/>
                </a:ext>
              </a:extLst>
            </p:cNvPr>
            <p:cNvSpPr>
              <a:spLocks/>
            </p:cNvSpPr>
            <p:nvPr/>
          </p:nvSpPr>
          <p:spPr bwMode="auto">
            <a:xfrm>
              <a:off x="3981" y="3595"/>
              <a:ext cx="305" cy="482"/>
            </a:xfrm>
            <a:custGeom>
              <a:avLst/>
              <a:gdLst>
                <a:gd name="T0" fmla="*/ 286147 w 129"/>
                <a:gd name="T1" fmla="*/ 468159 h 204"/>
                <a:gd name="T2" fmla="*/ 20617 w 129"/>
                <a:gd name="T3" fmla="*/ 0 h 204"/>
                <a:gd name="T4" fmla="*/ 286147 w 129"/>
                <a:gd name="T5" fmla="*/ 468159 h 204"/>
                <a:gd name="T6" fmla="*/ 0 60000 65536"/>
                <a:gd name="T7" fmla="*/ 0 60000 65536"/>
                <a:gd name="T8" fmla="*/ 0 60000 65536"/>
              </a:gdLst>
              <a:ahLst/>
              <a:cxnLst>
                <a:cxn ang="T6">
                  <a:pos x="T0" y="T1"/>
                </a:cxn>
                <a:cxn ang="T7">
                  <a:pos x="T2" y="T3"/>
                </a:cxn>
                <a:cxn ang="T8">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3" name="フリーフォーム(F) 136">
              <a:extLst>
                <a:ext uri="{FF2B5EF4-FFF2-40B4-BE49-F238E27FC236}">
                  <a16:creationId xmlns:a16="http://schemas.microsoft.com/office/drawing/2014/main" id="{ED8A6167-02EF-45BD-8748-AF20CE61B3E4}"/>
                </a:ext>
              </a:extLst>
            </p:cNvPr>
            <p:cNvSpPr>
              <a:spLocks/>
            </p:cNvSpPr>
            <p:nvPr/>
          </p:nvSpPr>
          <p:spPr bwMode="auto">
            <a:xfrm>
              <a:off x="4253" y="2385"/>
              <a:ext cx="304" cy="482"/>
            </a:xfrm>
            <a:custGeom>
              <a:avLst/>
              <a:gdLst>
                <a:gd name="T0" fmla="*/ 13390 w 129"/>
                <a:gd name="T1" fmla="*/ 468159 h 204"/>
                <a:gd name="T2" fmla="*/ 269273 w 129"/>
                <a:gd name="T3" fmla="*/ 0 h 204"/>
                <a:gd name="T4" fmla="*/ 13390 w 129"/>
                <a:gd name="T5" fmla="*/ 468159 h 204"/>
                <a:gd name="T6" fmla="*/ 0 60000 65536"/>
                <a:gd name="T7" fmla="*/ 0 60000 65536"/>
                <a:gd name="T8" fmla="*/ 0 60000 65536"/>
              </a:gdLst>
              <a:ahLst/>
              <a:cxnLst>
                <a:cxn ang="T6">
                  <a:pos x="T0" y="T1"/>
                </a:cxn>
                <a:cxn ang="T7">
                  <a:pos x="T2" y="T3"/>
                </a:cxn>
                <a:cxn ang="T8">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4" name="フリーフォーム 137">
              <a:extLst>
                <a:ext uri="{FF2B5EF4-FFF2-40B4-BE49-F238E27FC236}">
                  <a16:creationId xmlns:a16="http://schemas.microsoft.com/office/drawing/2014/main" id="{30BF0609-A0F0-417B-8699-E7FE4F06E20E}"/>
                </a:ext>
              </a:extLst>
            </p:cNvPr>
            <p:cNvSpPr>
              <a:spLocks/>
            </p:cNvSpPr>
            <p:nvPr/>
          </p:nvSpPr>
          <p:spPr bwMode="auto">
            <a:xfrm>
              <a:off x="3950" y="1946"/>
              <a:ext cx="305" cy="484"/>
            </a:xfrm>
            <a:custGeom>
              <a:avLst/>
              <a:gdLst>
                <a:gd name="T0" fmla="*/ 281271 w 129"/>
                <a:gd name="T1" fmla="*/ 467447 h 205"/>
                <a:gd name="T2" fmla="*/ 18532 w 129"/>
                <a:gd name="T3" fmla="*/ 0 h 205"/>
                <a:gd name="T4" fmla="*/ 281271 w 129"/>
                <a:gd name="T5" fmla="*/ 467447 h 205"/>
                <a:gd name="T6" fmla="*/ 0 60000 65536"/>
                <a:gd name="T7" fmla="*/ 0 60000 65536"/>
                <a:gd name="T8" fmla="*/ 0 60000 65536"/>
              </a:gdLst>
              <a:ahLst/>
              <a:cxnLst>
                <a:cxn ang="T6">
                  <a:pos x="T0" y="T1"/>
                </a:cxn>
                <a:cxn ang="T7">
                  <a:pos x="T2" y="T3"/>
                </a:cxn>
                <a:cxn ang="T8">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5" name="フリーフォーム 138">
              <a:extLst>
                <a:ext uri="{FF2B5EF4-FFF2-40B4-BE49-F238E27FC236}">
                  <a16:creationId xmlns:a16="http://schemas.microsoft.com/office/drawing/2014/main" id="{047705CC-0C84-4AA4-AD30-1A1543C765C3}"/>
                </a:ext>
              </a:extLst>
            </p:cNvPr>
            <p:cNvSpPr>
              <a:spLocks/>
            </p:cNvSpPr>
            <p:nvPr/>
          </p:nvSpPr>
          <p:spPr bwMode="auto">
            <a:xfrm>
              <a:off x="4253" y="1747"/>
              <a:ext cx="304" cy="478"/>
            </a:xfrm>
            <a:custGeom>
              <a:avLst/>
              <a:gdLst>
                <a:gd name="T0" fmla="*/ 13390 w 129"/>
                <a:gd name="T1" fmla="*/ 469820 h 202"/>
                <a:gd name="T2" fmla="*/ 269273 w 129"/>
                <a:gd name="T3" fmla="*/ 0 h 202"/>
                <a:gd name="T4" fmla="*/ 13390 w 129"/>
                <a:gd name="T5" fmla="*/ 469820 h 202"/>
                <a:gd name="T6" fmla="*/ 0 60000 65536"/>
                <a:gd name="T7" fmla="*/ 0 60000 65536"/>
                <a:gd name="T8" fmla="*/ 0 60000 65536"/>
              </a:gdLst>
              <a:ahLst/>
              <a:cxnLst>
                <a:cxn ang="T6">
                  <a:pos x="T0" y="T1"/>
                </a:cxn>
                <a:cxn ang="T7">
                  <a:pos x="T2" y="T3"/>
                </a:cxn>
                <a:cxn ang="T8">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6" name="フリーフォーム(F) 139">
              <a:extLst>
                <a:ext uri="{FF2B5EF4-FFF2-40B4-BE49-F238E27FC236}">
                  <a16:creationId xmlns:a16="http://schemas.microsoft.com/office/drawing/2014/main" id="{4E2178A9-8063-4824-8F74-10EA1DD99F0D}"/>
                </a:ext>
              </a:extLst>
            </p:cNvPr>
            <p:cNvSpPr>
              <a:spLocks/>
            </p:cNvSpPr>
            <p:nvPr/>
          </p:nvSpPr>
          <p:spPr bwMode="auto">
            <a:xfrm>
              <a:off x="4248" y="1211"/>
              <a:ext cx="307" cy="475"/>
            </a:xfrm>
            <a:custGeom>
              <a:avLst/>
              <a:gdLst>
                <a:gd name="T0" fmla="*/ 16290 w 130"/>
                <a:gd name="T1" fmla="*/ 462270 h 201"/>
                <a:gd name="T2" fmla="*/ 273724 w 130"/>
                <a:gd name="T3" fmla="*/ 0 h 201"/>
                <a:gd name="T4" fmla="*/ 16290 w 130"/>
                <a:gd name="T5" fmla="*/ 462270 h 201"/>
                <a:gd name="T6" fmla="*/ 0 60000 65536"/>
                <a:gd name="T7" fmla="*/ 0 60000 65536"/>
                <a:gd name="T8" fmla="*/ 0 60000 65536"/>
              </a:gdLst>
              <a:ahLst/>
              <a:cxnLst>
                <a:cxn ang="T6">
                  <a:pos x="T0" y="T1"/>
                </a:cxn>
                <a:cxn ang="T7">
                  <a:pos x="T2" y="T3"/>
                </a:cxn>
                <a:cxn ang="T8">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7" name="フリーフォーム(F) 140">
              <a:extLst>
                <a:ext uri="{FF2B5EF4-FFF2-40B4-BE49-F238E27FC236}">
                  <a16:creationId xmlns:a16="http://schemas.microsoft.com/office/drawing/2014/main" id="{0A35889B-F974-4088-9135-773233251BE4}"/>
                </a:ext>
              </a:extLst>
            </p:cNvPr>
            <p:cNvSpPr>
              <a:spLocks/>
            </p:cNvSpPr>
            <p:nvPr/>
          </p:nvSpPr>
          <p:spPr bwMode="auto">
            <a:xfrm>
              <a:off x="3990" y="1381"/>
              <a:ext cx="274" cy="428"/>
            </a:xfrm>
            <a:custGeom>
              <a:avLst/>
              <a:gdLst>
                <a:gd name="T0" fmla="*/ 256908 w 116"/>
                <a:gd name="T1" fmla="*/ 418397 h 181"/>
                <a:gd name="T2" fmla="*/ 18396 w 116"/>
                <a:gd name="T3" fmla="*/ 0 h 181"/>
                <a:gd name="T4" fmla="*/ 256908 w 116"/>
                <a:gd name="T5" fmla="*/ 418397 h 181"/>
                <a:gd name="T6" fmla="*/ 0 60000 65536"/>
                <a:gd name="T7" fmla="*/ 0 60000 65536"/>
                <a:gd name="T8" fmla="*/ 0 60000 65536"/>
              </a:gdLst>
              <a:ahLst/>
              <a:cxnLst>
                <a:cxn ang="T6">
                  <a:pos x="T0" y="T1"/>
                </a:cxn>
                <a:cxn ang="T7">
                  <a:pos x="T2" y="T3"/>
                </a:cxn>
                <a:cxn ang="T8">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8" name="フリーフォーム(F) 141">
              <a:extLst>
                <a:ext uri="{FF2B5EF4-FFF2-40B4-BE49-F238E27FC236}">
                  <a16:creationId xmlns:a16="http://schemas.microsoft.com/office/drawing/2014/main" id="{38444080-7384-4344-BFF9-0B3FCB56E645}"/>
                </a:ext>
              </a:extLst>
            </p:cNvPr>
            <p:cNvSpPr>
              <a:spLocks/>
            </p:cNvSpPr>
            <p:nvPr/>
          </p:nvSpPr>
          <p:spPr bwMode="auto">
            <a:xfrm>
              <a:off x="3993" y="2577"/>
              <a:ext cx="260" cy="474"/>
            </a:xfrm>
            <a:custGeom>
              <a:avLst/>
              <a:gdLst>
                <a:gd name="T0" fmla="*/ 223007 w 110"/>
                <a:gd name="T1" fmla="*/ 397089 h 201"/>
                <a:gd name="T2" fmla="*/ 214304 w 110"/>
                <a:gd name="T3" fmla="*/ 381667 h 201"/>
                <a:gd name="T4" fmla="*/ 204348 w 110"/>
                <a:gd name="T5" fmla="*/ 352026 h 201"/>
                <a:gd name="T6" fmla="*/ 202817 w 110"/>
                <a:gd name="T7" fmla="*/ 345169 h 201"/>
                <a:gd name="T8" fmla="*/ 182217 w 110"/>
                <a:gd name="T9" fmla="*/ 315573 h 201"/>
                <a:gd name="T10" fmla="*/ 175219 w 110"/>
                <a:gd name="T11" fmla="*/ 306980 h 201"/>
                <a:gd name="T12" fmla="*/ 168643 w 110"/>
                <a:gd name="T13" fmla="*/ 288723 h 201"/>
                <a:gd name="T14" fmla="*/ 163547 w 110"/>
                <a:gd name="T15" fmla="*/ 277434 h 201"/>
                <a:gd name="T16" fmla="*/ 157156 w 110"/>
                <a:gd name="T17" fmla="*/ 270510 h 201"/>
                <a:gd name="T18" fmla="*/ 157156 w 110"/>
                <a:gd name="T19" fmla="*/ 261976 h 201"/>
                <a:gd name="T20" fmla="*/ 147172 w 110"/>
                <a:gd name="T21" fmla="*/ 243728 h 201"/>
                <a:gd name="T22" fmla="*/ 142983 w 110"/>
                <a:gd name="T23" fmla="*/ 234392 h 201"/>
                <a:gd name="T24" fmla="*/ 138478 w 110"/>
                <a:gd name="T25" fmla="*/ 222735 h 201"/>
                <a:gd name="T26" fmla="*/ 133623 w 110"/>
                <a:gd name="T27" fmla="*/ 214132 h 201"/>
                <a:gd name="T28" fmla="*/ 126596 w 110"/>
                <a:gd name="T29" fmla="*/ 200712 h 201"/>
                <a:gd name="T30" fmla="*/ 113020 w 110"/>
                <a:gd name="T31" fmla="*/ 184509 h 201"/>
                <a:gd name="T32" fmla="*/ 113020 w 110"/>
                <a:gd name="T33" fmla="*/ 180955 h 201"/>
                <a:gd name="T34" fmla="*/ 106366 w 110"/>
                <a:gd name="T35" fmla="*/ 171088 h 201"/>
                <a:gd name="T36" fmla="*/ 103433 w 110"/>
                <a:gd name="T37" fmla="*/ 164589 h 201"/>
                <a:gd name="T38" fmla="*/ 103433 w 110"/>
                <a:gd name="T39" fmla="*/ 162707 h 201"/>
                <a:gd name="T40" fmla="*/ 99384 w 110"/>
                <a:gd name="T41" fmla="*/ 155840 h 201"/>
                <a:gd name="T42" fmla="*/ 84925 w 110"/>
                <a:gd name="T43" fmla="*/ 132956 h 201"/>
                <a:gd name="T44" fmla="*/ 82836 w 110"/>
                <a:gd name="T45" fmla="*/ 124480 h 201"/>
                <a:gd name="T46" fmla="*/ 75851 w 110"/>
                <a:gd name="T47" fmla="*/ 114710 h 201"/>
                <a:gd name="T48" fmla="*/ 67137 w 110"/>
                <a:gd name="T49" fmla="*/ 96498 h 201"/>
                <a:gd name="T50" fmla="*/ 62265 w 110"/>
                <a:gd name="T51" fmla="*/ 94451 h 201"/>
                <a:gd name="T52" fmla="*/ 62265 w 110"/>
                <a:gd name="T53" fmla="*/ 88011 h 201"/>
                <a:gd name="T54" fmla="*/ 64322 w 110"/>
                <a:gd name="T55" fmla="*/ 76734 h 201"/>
                <a:gd name="T56" fmla="*/ 55621 w 110"/>
                <a:gd name="T57" fmla="*/ 69794 h 201"/>
                <a:gd name="T58" fmla="*/ 55621 w 110"/>
                <a:gd name="T59" fmla="*/ 64827 h 201"/>
                <a:gd name="T60" fmla="*/ 52806 w 110"/>
                <a:gd name="T61" fmla="*/ 64827 h 201"/>
                <a:gd name="T62" fmla="*/ 43760 w 110"/>
                <a:gd name="T63" fmla="*/ 58477 h 201"/>
                <a:gd name="T64" fmla="*/ 45661 w 110"/>
                <a:gd name="T65" fmla="*/ 47843 h 201"/>
                <a:gd name="T66" fmla="*/ 39229 w 110"/>
                <a:gd name="T67" fmla="*/ 47843 h 201"/>
                <a:gd name="T68" fmla="*/ 39229 w 110"/>
                <a:gd name="T69" fmla="*/ 38227 h 201"/>
                <a:gd name="T70" fmla="*/ 37107 w 110"/>
                <a:gd name="T71" fmla="*/ 31631 h 201"/>
                <a:gd name="T72" fmla="*/ 34147 w 110"/>
                <a:gd name="T73" fmla="*/ 38227 h 201"/>
                <a:gd name="T74" fmla="*/ 30186 w 110"/>
                <a:gd name="T75" fmla="*/ 24797 h 201"/>
                <a:gd name="T76" fmla="*/ 8705 w 110"/>
                <a:gd name="T77" fmla="*/ 11383 h 201"/>
                <a:gd name="T78" fmla="*/ 7022 w 110"/>
                <a:gd name="T79" fmla="*/ 8603 h 201"/>
                <a:gd name="T80" fmla="*/ 0 w 110"/>
                <a:gd name="T81" fmla="*/ 0 h 201"/>
                <a:gd name="T82" fmla="*/ 0 w 110"/>
                <a:gd name="T83" fmla="*/ 6874 h 201"/>
                <a:gd name="T84" fmla="*/ 8705 w 110"/>
                <a:gd name="T85" fmla="*/ 11383 h 201"/>
                <a:gd name="T86" fmla="*/ 13577 w 110"/>
                <a:gd name="T87" fmla="*/ 36458 h 201"/>
                <a:gd name="T88" fmla="*/ 30186 w 110"/>
                <a:gd name="T89" fmla="*/ 67763 h 201"/>
                <a:gd name="T90" fmla="*/ 45661 w 110"/>
                <a:gd name="T91" fmla="*/ 103353 h 201"/>
                <a:gd name="T92" fmla="*/ 64322 w 110"/>
                <a:gd name="T93" fmla="*/ 132956 h 201"/>
                <a:gd name="T94" fmla="*/ 74131 w 110"/>
                <a:gd name="T95" fmla="*/ 155840 h 201"/>
                <a:gd name="T96" fmla="*/ 99384 w 110"/>
                <a:gd name="T97" fmla="*/ 195892 h 201"/>
                <a:gd name="T98" fmla="*/ 113020 w 110"/>
                <a:gd name="T99" fmla="*/ 218931 h 201"/>
                <a:gd name="T100" fmla="*/ 133623 w 110"/>
                <a:gd name="T101" fmla="*/ 247810 h 201"/>
                <a:gd name="T102" fmla="*/ 177133 w 110"/>
                <a:gd name="T103" fmla="*/ 347216 h 201"/>
                <a:gd name="T104" fmla="*/ 195794 w 110"/>
                <a:gd name="T105" fmla="*/ 373932 h 201"/>
                <a:gd name="T106" fmla="*/ 251411 w 110"/>
                <a:gd name="T107" fmla="*/ 441667 h 2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9" name="フリーフォーム(F) 142">
              <a:extLst>
                <a:ext uri="{FF2B5EF4-FFF2-40B4-BE49-F238E27FC236}">
                  <a16:creationId xmlns:a16="http://schemas.microsoft.com/office/drawing/2014/main" id="{F5A7FD59-246A-4E9F-B562-8C7F763C4DBC}"/>
                </a:ext>
              </a:extLst>
            </p:cNvPr>
            <p:cNvSpPr>
              <a:spLocks/>
            </p:cNvSpPr>
            <p:nvPr/>
          </p:nvSpPr>
          <p:spPr bwMode="auto">
            <a:xfrm>
              <a:off x="3979" y="1962"/>
              <a:ext cx="257" cy="478"/>
            </a:xfrm>
            <a:custGeom>
              <a:avLst/>
              <a:gdLst>
                <a:gd name="T0" fmla="*/ 215998 w 109"/>
                <a:gd name="T1" fmla="*/ 411719 h 202"/>
                <a:gd name="T2" fmla="*/ 211818 w 109"/>
                <a:gd name="T3" fmla="*/ 400150 h 202"/>
                <a:gd name="T4" fmla="*/ 197763 w 109"/>
                <a:gd name="T5" fmla="*/ 367632 h 202"/>
                <a:gd name="T6" fmla="*/ 195723 w 109"/>
                <a:gd name="T7" fmla="*/ 360582 h 202"/>
                <a:gd name="T8" fmla="*/ 177790 w 109"/>
                <a:gd name="T9" fmla="*/ 332333 h 202"/>
                <a:gd name="T10" fmla="*/ 168889 w 109"/>
                <a:gd name="T11" fmla="*/ 321637 h 202"/>
                <a:gd name="T12" fmla="*/ 164381 w 109"/>
                <a:gd name="T13" fmla="*/ 304957 h 202"/>
                <a:gd name="T14" fmla="*/ 157553 w 109"/>
                <a:gd name="T15" fmla="*/ 287957 h 202"/>
                <a:gd name="T16" fmla="*/ 152729 w 109"/>
                <a:gd name="T17" fmla="*/ 284233 h 202"/>
                <a:gd name="T18" fmla="*/ 152729 w 109"/>
                <a:gd name="T19" fmla="*/ 274232 h 202"/>
                <a:gd name="T20" fmla="*/ 146174 w 109"/>
                <a:gd name="T21" fmla="*/ 255458 h 202"/>
                <a:gd name="T22" fmla="*/ 137802 w 109"/>
                <a:gd name="T23" fmla="*/ 246856 h 202"/>
                <a:gd name="T24" fmla="*/ 134494 w 109"/>
                <a:gd name="T25" fmla="*/ 236828 h 202"/>
                <a:gd name="T26" fmla="*/ 128033 w 109"/>
                <a:gd name="T27" fmla="*/ 225907 h 202"/>
                <a:gd name="T28" fmla="*/ 124393 w 109"/>
                <a:gd name="T29" fmla="*/ 211399 h 202"/>
                <a:gd name="T30" fmla="*/ 107704 w 109"/>
                <a:gd name="T31" fmla="*/ 195722 h 202"/>
                <a:gd name="T32" fmla="*/ 107704 w 109"/>
                <a:gd name="T33" fmla="*/ 185781 h 202"/>
                <a:gd name="T34" fmla="*/ 103246 w 109"/>
                <a:gd name="T35" fmla="*/ 184023 h 202"/>
                <a:gd name="T36" fmla="*/ 99327 w 109"/>
                <a:gd name="T37" fmla="*/ 176974 h 202"/>
                <a:gd name="T38" fmla="*/ 99327 w 109"/>
                <a:gd name="T39" fmla="*/ 173990 h 202"/>
                <a:gd name="T40" fmla="*/ 96392 w 109"/>
                <a:gd name="T41" fmla="*/ 163299 h 202"/>
                <a:gd name="T42" fmla="*/ 85918 w 109"/>
                <a:gd name="T43" fmla="*/ 141725 h 202"/>
                <a:gd name="T44" fmla="*/ 83011 w 109"/>
                <a:gd name="T45" fmla="*/ 132598 h 202"/>
                <a:gd name="T46" fmla="*/ 74544 w 109"/>
                <a:gd name="T47" fmla="*/ 122881 h 202"/>
                <a:gd name="T48" fmla="*/ 64776 w 109"/>
                <a:gd name="T49" fmla="*/ 104320 h 202"/>
                <a:gd name="T50" fmla="*/ 58445 w 109"/>
                <a:gd name="T51" fmla="*/ 102157 h 202"/>
                <a:gd name="T52" fmla="*/ 58445 w 109"/>
                <a:gd name="T53" fmla="*/ 93399 h 202"/>
                <a:gd name="T54" fmla="*/ 61135 w 109"/>
                <a:gd name="T55" fmla="*/ 86350 h 202"/>
                <a:gd name="T56" fmla="*/ 56337 w 109"/>
                <a:gd name="T57" fmla="*/ 76875 h 202"/>
                <a:gd name="T58" fmla="*/ 56337 w 109"/>
                <a:gd name="T59" fmla="*/ 69894 h 202"/>
                <a:gd name="T60" fmla="*/ 54302 w 109"/>
                <a:gd name="T61" fmla="*/ 67720 h 202"/>
                <a:gd name="T62" fmla="*/ 39993 w 109"/>
                <a:gd name="T63" fmla="*/ 64781 h 202"/>
                <a:gd name="T64" fmla="*/ 39993 w 109"/>
                <a:gd name="T65" fmla="*/ 56035 h 202"/>
                <a:gd name="T66" fmla="*/ 38102 w 109"/>
                <a:gd name="T67" fmla="*/ 53212 h 202"/>
                <a:gd name="T68" fmla="*/ 38102 w 109"/>
                <a:gd name="T69" fmla="*/ 46151 h 202"/>
                <a:gd name="T70" fmla="*/ 36440 w 109"/>
                <a:gd name="T71" fmla="*/ 37405 h 202"/>
                <a:gd name="T72" fmla="*/ 29569 w 109"/>
                <a:gd name="T73" fmla="*/ 46151 h 202"/>
                <a:gd name="T74" fmla="*/ 29569 w 109"/>
                <a:gd name="T75" fmla="*/ 30355 h 202"/>
                <a:gd name="T76" fmla="*/ 8582 w 109"/>
                <a:gd name="T77" fmla="*/ 18630 h 202"/>
                <a:gd name="T78" fmla="*/ 6854 w 109"/>
                <a:gd name="T79" fmla="*/ 16680 h 202"/>
                <a:gd name="T80" fmla="*/ 0 w 109"/>
                <a:gd name="T81" fmla="*/ 0 h 202"/>
                <a:gd name="T82" fmla="*/ 0 w 109"/>
                <a:gd name="T83" fmla="*/ 7049 h 202"/>
                <a:gd name="T84" fmla="*/ 8582 w 109"/>
                <a:gd name="T85" fmla="*/ 18630 h 202"/>
                <a:gd name="T86" fmla="*/ 11379 w 109"/>
                <a:gd name="T87" fmla="*/ 39470 h 202"/>
                <a:gd name="T88" fmla="*/ 29569 w 109"/>
                <a:gd name="T89" fmla="*/ 76875 h 202"/>
                <a:gd name="T90" fmla="*/ 45025 w 109"/>
                <a:gd name="T91" fmla="*/ 113755 h 202"/>
                <a:gd name="T92" fmla="*/ 61135 w 109"/>
                <a:gd name="T93" fmla="*/ 144458 h 202"/>
                <a:gd name="T94" fmla="*/ 69718 w 109"/>
                <a:gd name="T95" fmla="*/ 163299 h 202"/>
                <a:gd name="T96" fmla="*/ 96392 w 109"/>
                <a:gd name="T97" fmla="*/ 207386 h 202"/>
                <a:gd name="T98" fmla="*/ 107704 w 109"/>
                <a:gd name="T99" fmla="*/ 228082 h 202"/>
                <a:gd name="T100" fmla="*/ 128033 w 109"/>
                <a:gd name="T101" fmla="*/ 258425 h 202"/>
                <a:gd name="T102" fmla="*/ 175760 w 109"/>
                <a:gd name="T103" fmla="*/ 362745 h 202"/>
                <a:gd name="T104" fmla="*/ 191215 w 109"/>
                <a:gd name="T105" fmla="*/ 391376 h 202"/>
                <a:gd name="T106" fmla="*/ 243433 w 109"/>
                <a:gd name="T107" fmla="*/ 461197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0" name="フリーフォーム(F) 143">
              <a:extLst>
                <a:ext uri="{FF2B5EF4-FFF2-40B4-BE49-F238E27FC236}">
                  <a16:creationId xmlns:a16="http://schemas.microsoft.com/office/drawing/2014/main" id="{E2A92E70-18FC-4012-86E7-A718E6E95401}"/>
                </a:ext>
              </a:extLst>
            </p:cNvPr>
            <p:cNvSpPr>
              <a:spLocks/>
            </p:cNvSpPr>
            <p:nvPr/>
          </p:nvSpPr>
          <p:spPr bwMode="auto">
            <a:xfrm>
              <a:off x="4019" y="1388"/>
              <a:ext cx="229" cy="421"/>
            </a:xfrm>
            <a:custGeom>
              <a:avLst/>
              <a:gdLst>
                <a:gd name="T0" fmla="*/ 195790 w 97"/>
                <a:gd name="T1" fmla="*/ 361464 h 178"/>
                <a:gd name="T2" fmla="*/ 189215 w 97"/>
                <a:gd name="T3" fmla="*/ 349413 h 178"/>
                <a:gd name="T4" fmla="*/ 182319 w 97"/>
                <a:gd name="T5" fmla="*/ 322103 h 178"/>
                <a:gd name="T6" fmla="*/ 175726 w 97"/>
                <a:gd name="T7" fmla="*/ 317221 h 178"/>
                <a:gd name="T8" fmla="*/ 159424 w 97"/>
                <a:gd name="T9" fmla="*/ 289899 h 178"/>
                <a:gd name="T10" fmla="*/ 157368 w 97"/>
                <a:gd name="T11" fmla="*/ 279913 h 178"/>
                <a:gd name="T12" fmla="*/ 147485 w 97"/>
                <a:gd name="T13" fmla="*/ 264525 h 178"/>
                <a:gd name="T14" fmla="*/ 140965 w 97"/>
                <a:gd name="T15" fmla="*/ 252605 h 178"/>
                <a:gd name="T16" fmla="*/ 136935 w 97"/>
                <a:gd name="T17" fmla="*/ 247496 h 178"/>
                <a:gd name="T18" fmla="*/ 136935 w 97"/>
                <a:gd name="T19" fmla="*/ 238920 h 178"/>
                <a:gd name="T20" fmla="*/ 130410 w 97"/>
                <a:gd name="T21" fmla="*/ 222345 h 178"/>
                <a:gd name="T22" fmla="*/ 127605 w 97"/>
                <a:gd name="T23" fmla="*/ 217463 h 178"/>
                <a:gd name="T24" fmla="*/ 122539 w 97"/>
                <a:gd name="T25" fmla="*/ 203757 h 178"/>
                <a:gd name="T26" fmla="*/ 114094 w 97"/>
                <a:gd name="T27" fmla="*/ 196586 h 178"/>
                <a:gd name="T28" fmla="*/ 109068 w 97"/>
                <a:gd name="T29" fmla="*/ 182969 h 178"/>
                <a:gd name="T30" fmla="*/ 100618 w 97"/>
                <a:gd name="T31" fmla="*/ 169263 h 178"/>
                <a:gd name="T32" fmla="*/ 98501 w 97"/>
                <a:gd name="T33" fmla="*/ 162821 h 178"/>
                <a:gd name="T34" fmla="*/ 93656 w 97"/>
                <a:gd name="T35" fmla="*/ 157712 h 178"/>
                <a:gd name="T36" fmla="*/ 90715 w 97"/>
                <a:gd name="T37" fmla="*/ 150675 h 178"/>
                <a:gd name="T38" fmla="*/ 90715 w 97"/>
                <a:gd name="T39" fmla="*/ 150675 h 178"/>
                <a:gd name="T40" fmla="*/ 88658 w 97"/>
                <a:gd name="T41" fmla="*/ 139162 h 178"/>
                <a:gd name="T42" fmla="*/ 75169 w 97"/>
                <a:gd name="T43" fmla="*/ 120411 h 178"/>
                <a:gd name="T44" fmla="*/ 70265 w 97"/>
                <a:gd name="T45" fmla="*/ 111842 h 178"/>
                <a:gd name="T46" fmla="*/ 68709 w 97"/>
                <a:gd name="T47" fmla="*/ 106802 h 178"/>
                <a:gd name="T48" fmla="*/ 58895 w 97"/>
                <a:gd name="T49" fmla="*/ 90316 h 178"/>
                <a:gd name="T50" fmla="*/ 50222 w 97"/>
                <a:gd name="T51" fmla="*/ 88211 h 178"/>
                <a:gd name="T52" fmla="*/ 55239 w 97"/>
                <a:gd name="T53" fmla="*/ 78233 h 178"/>
                <a:gd name="T54" fmla="*/ 55239 w 97"/>
                <a:gd name="T55" fmla="*/ 69500 h 178"/>
                <a:gd name="T56" fmla="*/ 45380 w 97"/>
                <a:gd name="T57" fmla="*/ 62462 h 178"/>
                <a:gd name="T58" fmla="*/ 50222 w 97"/>
                <a:gd name="T59" fmla="*/ 59739 h 178"/>
                <a:gd name="T60" fmla="*/ 45380 w 97"/>
                <a:gd name="T61" fmla="*/ 57949 h 178"/>
                <a:gd name="T62" fmla="*/ 38425 w 97"/>
                <a:gd name="T63" fmla="*/ 50910 h 178"/>
                <a:gd name="T64" fmla="*/ 38425 w 97"/>
                <a:gd name="T65" fmla="*/ 42178 h 178"/>
                <a:gd name="T66" fmla="*/ 33949 w 97"/>
                <a:gd name="T67" fmla="*/ 42178 h 178"/>
                <a:gd name="T68" fmla="*/ 33949 w 97"/>
                <a:gd name="T69" fmla="*/ 37296 h 178"/>
                <a:gd name="T70" fmla="*/ 31840 w 97"/>
                <a:gd name="T71" fmla="*/ 30258 h 178"/>
                <a:gd name="T72" fmla="*/ 29763 w 97"/>
                <a:gd name="T73" fmla="*/ 37296 h 178"/>
                <a:gd name="T74" fmla="*/ 24947 w 97"/>
                <a:gd name="T75" fmla="*/ 23590 h 178"/>
                <a:gd name="T76" fmla="*/ 6894 w 97"/>
                <a:gd name="T77" fmla="*/ 11551 h 178"/>
                <a:gd name="T78" fmla="*/ 4844 w 97"/>
                <a:gd name="T79" fmla="*/ 8732 h 178"/>
                <a:gd name="T80" fmla="*/ 0 w 97"/>
                <a:gd name="T81" fmla="*/ 0 h 178"/>
                <a:gd name="T82" fmla="*/ 0 w 97"/>
                <a:gd name="T83" fmla="*/ 2065 h 178"/>
                <a:gd name="T84" fmla="*/ 4844 w 97"/>
                <a:gd name="T85" fmla="*/ 11551 h 178"/>
                <a:gd name="T86" fmla="*/ 11436 w 97"/>
                <a:gd name="T87" fmla="*/ 32204 h 178"/>
                <a:gd name="T88" fmla="*/ 24947 w 97"/>
                <a:gd name="T89" fmla="*/ 62462 h 178"/>
                <a:gd name="T90" fmla="*/ 40474 w 97"/>
                <a:gd name="T91" fmla="*/ 96821 h 178"/>
                <a:gd name="T92" fmla="*/ 55239 w 97"/>
                <a:gd name="T93" fmla="*/ 122570 h 178"/>
                <a:gd name="T94" fmla="*/ 61603 w 97"/>
                <a:gd name="T95" fmla="*/ 141293 h 178"/>
                <a:gd name="T96" fmla="*/ 82197 w 97"/>
                <a:gd name="T97" fmla="*/ 180150 h 178"/>
                <a:gd name="T98" fmla="*/ 98501 w 97"/>
                <a:gd name="T99" fmla="*/ 198651 h 178"/>
                <a:gd name="T100" fmla="*/ 111988 w 97"/>
                <a:gd name="T101" fmla="*/ 227212 h 178"/>
                <a:gd name="T102" fmla="*/ 157368 w 97"/>
                <a:gd name="T103" fmla="*/ 319284 h 178"/>
                <a:gd name="T104" fmla="*/ 168832 w 97"/>
                <a:gd name="T105" fmla="*/ 342758 h 178"/>
                <a:gd name="T106" fmla="*/ 218959 w 97"/>
                <a:gd name="T107" fmla="*/ 407379 h 1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1" name="フリーフォーム(F) 144">
              <a:extLst>
                <a:ext uri="{FF2B5EF4-FFF2-40B4-BE49-F238E27FC236}">
                  <a16:creationId xmlns:a16="http://schemas.microsoft.com/office/drawing/2014/main" id="{014757B2-1D0E-4933-92EB-53E74E60D27E}"/>
                </a:ext>
              </a:extLst>
            </p:cNvPr>
            <p:cNvSpPr>
              <a:spLocks/>
            </p:cNvSpPr>
            <p:nvPr/>
          </p:nvSpPr>
          <p:spPr bwMode="auto">
            <a:xfrm>
              <a:off x="4248" y="1240"/>
              <a:ext cx="276" cy="448"/>
            </a:xfrm>
            <a:custGeom>
              <a:avLst/>
              <a:gdLst>
                <a:gd name="T0" fmla="*/ 36505 w 117"/>
                <a:gd name="T1" fmla="*/ 384952 h 190"/>
                <a:gd name="T2" fmla="*/ 43110 w 117"/>
                <a:gd name="T3" fmla="*/ 370017 h 190"/>
                <a:gd name="T4" fmla="*/ 63416 w 117"/>
                <a:gd name="T5" fmla="*/ 346773 h 190"/>
                <a:gd name="T6" fmla="*/ 67856 w 117"/>
                <a:gd name="T7" fmla="*/ 338400 h 190"/>
                <a:gd name="T8" fmla="*/ 86114 w 117"/>
                <a:gd name="T9" fmla="*/ 308783 h 190"/>
                <a:gd name="T10" fmla="*/ 90299 w 117"/>
                <a:gd name="T11" fmla="*/ 301957 h 190"/>
                <a:gd name="T12" fmla="*/ 101695 w 117"/>
                <a:gd name="T13" fmla="*/ 283721 h 190"/>
                <a:gd name="T14" fmla="*/ 106498 w 117"/>
                <a:gd name="T15" fmla="*/ 272339 h 190"/>
                <a:gd name="T16" fmla="*/ 111329 w 117"/>
                <a:gd name="T17" fmla="*/ 263756 h 190"/>
                <a:gd name="T18" fmla="*/ 119933 w 117"/>
                <a:gd name="T19" fmla="*/ 261710 h 190"/>
                <a:gd name="T20" fmla="*/ 128357 w 117"/>
                <a:gd name="T21" fmla="*/ 247645 h 190"/>
                <a:gd name="T22" fmla="*/ 133372 w 117"/>
                <a:gd name="T23" fmla="*/ 238692 h 190"/>
                <a:gd name="T24" fmla="*/ 139753 w 117"/>
                <a:gd name="T25" fmla="*/ 230093 h 190"/>
                <a:gd name="T26" fmla="*/ 142664 w 117"/>
                <a:gd name="T27" fmla="*/ 218780 h 190"/>
                <a:gd name="T28" fmla="*/ 153192 w 117"/>
                <a:gd name="T29" fmla="*/ 205391 h 190"/>
                <a:gd name="T30" fmla="*/ 160071 w 117"/>
                <a:gd name="T31" fmla="*/ 189202 h 190"/>
                <a:gd name="T32" fmla="*/ 167872 w 117"/>
                <a:gd name="T33" fmla="*/ 182336 h 190"/>
                <a:gd name="T34" fmla="*/ 167872 w 117"/>
                <a:gd name="T35" fmla="*/ 175781 h 190"/>
                <a:gd name="T36" fmla="*/ 171467 w 117"/>
                <a:gd name="T37" fmla="*/ 170992 h 190"/>
                <a:gd name="T38" fmla="*/ 178518 w 117"/>
                <a:gd name="T39" fmla="*/ 170992 h 190"/>
                <a:gd name="T40" fmla="*/ 181311 w 117"/>
                <a:gd name="T41" fmla="*/ 157583 h 190"/>
                <a:gd name="T42" fmla="*/ 192641 w 117"/>
                <a:gd name="T43" fmla="*/ 142273 h 190"/>
                <a:gd name="T44" fmla="*/ 199586 w 117"/>
                <a:gd name="T45" fmla="*/ 128062 h 190"/>
                <a:gd name="T46" fmla="*/ 201249 w 117"/>
                <a:gd name="T47" fmla="*/ 124419 h 190"/>
                <a:gd name="T48" fmla="*/ 213013 w 117"/>
                <a:gd name="T49" fmla="*/ 106174 h 190"/>
                <a:gd name="T50" fmla="*/ 210232 w 117"/>
                <a:gd name="T51" fmla="*/ 96405 h 190"/>
                <a:gd name="T52" fmla="*/ 219524 w 117"/>
                <a:gd name="T53" fmla="*/ 94309 h 190"/>
                <a:gd name="T54" fmla="*/ 227976 w 117"/>
                <a:gd name="T55" fmla="*/ 92786 h 190"/>
                <a:gd name="T56" fmla="*/ 231288 w 117"/>
                <a:gd name="T57" fmla="*/ 83021 h 190"/>
                <a:gd name="T58" fmla="*/ 237761 w 117"/>
                <a:gd name="T59" fmla="*/ 83021 h 190"/>
                <a:gd name="T60" fmla="*/ 237761 w 117"/>
                <a:gd name="T61" fmla="*/ 79376 h 190"/>
                <a:gd name="T62" fmla="*/ 237761 w 117"/>
                <a:gd name="T63" fmla="*/ 67695 h 190"/>
                <a:gd name="T64" fmla="*/ 241422 w 117"/>
                <a:gd name="T65" fmla="*/ 63281 h 190"/>
                <a:gd name="T66" fmla="*/ 241422 w 117"/>
                <a:gd name="T67" fmla="*/ 58455 h 190"/>
                <a:gd name="T68" fmla="*/ 248289 w 117"/>
                <a:gd name="T69" fmla="*/ 56342 h 190"/>
                <a:gd name="T70" fmla="*/ 251226 w 117"/>
                <a:gd name="T71" fmla="*/ 49853 h 190"/>
                <a:gd name="T72" fmla="*/ 246397 w 117"/>
                <a:gd name="T73" fmla="*/ 47731 h 190"/>
                <a:gd name="T74" fmla="*/ 256029 w 117"/>
                <a:gd name="T75" fmla="*/ 38106 h 190"/>
                <a:gd name="T76" fmla="*/ 256029 w 117"/>
                <a:gd name="T77" fmla="*/ 18208 h 190"/>
                <a:gd name="T78" fmla="*/ 258171 w 117"/>
                <a:gd name="T79" fmla="*/ 16161 h 190"/>
                <a:gd name="T80" fmla="*/ 264672 w 117"/>
                <a:gd name="T81" fmla="*/ 0 h 190"/>
                <a:gd name="T82" fmla="*/ 258171 w 117"/>
                <a:gd name="T83" fmla="*/ 2047 h 190"/>
                <a:gd name="T84" fmla="*/ 256029 w 117"/>
                <a:gd name="T85" fmla="*/ 18208 h 190"/>
                <a:gd name="T86" fmla="*/ 239896 w 117"/>
                <a:gd name="T87" fmla="*/ 29589 h 190"/>
                <a:gd name="T88" fmla="*/ 219524 w 117"/>
                <a:gd name="T89" fmla="*/ 58455 h 190"/>
                <a:gd name="T90" fmla="*/ 196786 w 117"/>
                <a:gd name="T91" fmla="*/ 92786 h 190"/>
                <a:gd name="T92" fmla="*/ 181311 w 117"/>
                <a:gd name="T93" fmla="*/ 121139 h 190"/>
                <a:gd name="T94" fmla="*/ 167872 w 117"/>
                <a:gd name="T95" fmla="*/ 142273 h 190"/>
                <a:gd name="T96" fmla="*/ 142664 w 117"/>
                <a:gd name="T97" fmla="*/ 182336 h 190"/>
                <a:gd name="T98" fmla="*/ 133372 w 117"/>
                <a:gd name="T99" fmla="*/ 205391 h 190"/>
                <a:gd name="T100" fmla="*/ 119933 w 117"/>
                <a:gd name="T101" fmla="*/ 234233 h 190"/>
                <a:gd name="T102" fmla="*/ 56538 w 117"/>
                <a:gd name="T103" fmla="*/ 322211 h 190"/>
                <a:gd name="T104" fmla="*/ 43110 w 117"/>
                <a:gd name="T105" fmla="*/ 346773 h 190"/>
                <a:gd name="T106" fmla="*/ 8608 w 117"/>
                <a:gd name="T107" fmla="*/ 426376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2" name="フリーフォーム(F) 145">
              <a:extLst>
                <a:ext uri="{FF2B5EF4-FFF2-40B4-BE49-F238E27FC236}">
                  <a16:creationId xmlns:a16="http://schemas.microsoft.com/office/drawing/2014/main" id="{AEF9572D-836C-4DBC-8D8C-D35D411617E8}"/>
                </a:ext>
              </a:extLst>
            </p:cNvPr>
            <p:cNvSpPr>
              <a:spLocks/>
            </p:cNvSpPr>
            <p:nvPr/>
          </p:nvSpPr>
          <p:spPr bwMode="auto">
            <a:xfrm>
              <a:off x="4253" y="1766"/>
              <a:ext cx="274" cy="449"/>
            </a:xfrm>
            <a:custGeom>
              <a:avLst/>
              <a:gdLst>
                <a:gd name="T0" fmla="*/ 36981 w 116"/>
                <a:gd name="T1" fmla="*/ 390989 h 190"/>
                <a:gd name="T2" fmla="*/ 41846 w 116"/>
                <a:gd name="T3" fmla="*/ 377425 h 190"/>
                <a:gd name="T4" fmla="*/ 61981 w 116"/>
                <a:gd name="T5" fmla="*/ 353907 h 190"/>
                <a:gd name="T6" fmla="*/ 68977 w 116"/>
                <a:gd name="T7" fmla="*/ 344459 h 190"/>
                <a:gd name="T8" fmla="*/ 82486 w 116"/>
                <a:gd name="T9" fmla="*/ 315200 h 190"/>
                <a:gd name="T10" fmla="*/ 89130 w 116"/>
                <a:gd name="T11" fmla="*/ 308281 h 190"/>
                <a:gd name="T12" fmla="*/ 100886 w 116"/>
                <a:gd name="T13" fmla="*/ 291696 h 190"/>
                <a:gd name="T14" fmla="*/ 107486 w 116"/>
                <a:gd name="T15" fmla="*/ 278153 h 190"/>
                <a:gd name="T16" fmla="*/ 109546 w 116"/>
                <a:gd name="T17" fmla="*/ 268431 h 190"/>
                <a:gd name="T18" fmla="*/ 116013 w 116"/>
                <a:gd name="T19" fmla="*/ 264707 h 190"/>
                <a:gd name="T20" fmla="*/ 128008 w 116"/>
                <a:gd name="T21" fmla="*/ 252711 h 190"/>
                <a:gd name="T22" fmla="*/ 134636 w 116"/>
                <a:gd name="T23" fmla="*/ 243289 h 190"/>
                <a:gd name="T24" fmla="*/ 139485 w 116"/>
                <a:gd name="T25" fmla="*/ 234588 h 190"/>
                <a:gd name="T26" fmla="*/ 144348 w 116"/>
                <a:gd name="T27" fmla="*/ 220643 h 190"/>
                <a:gd name="T28" fmla="*/ 150950 w 116"/>
                <a:gd name="T29" fmla="*/ 209017 h 190"/>
                <a:gd name="T30" fmla="*/ 159938 w 116"/>
                <a:gd name="T31" fmla="*/ 190527 h 190"/>
                <a:gd name="T32" fmla="*/ 166538 w 116"/>
                <a:gd name="T33" fmla="*/ 185657 h 190"/>
                <a:gd name="T34" fmla="*/ 166538 w 116"/>
                <a:gd name="T35" fmla="*/ 179016 h 190"/>
                <a:gd name="T36" fmla="*/ 174422 w 116"/>
                <a:gd name="T37" fmla="*/ 170310 h 190"/>
                <a:gd name="T38" fmla="*/ 176475 w 116"/>
                <a:gd name="T39" fmla="*/ 170310 h 190"/>
                <a:gd name="T40" fmla="*/ 178523 w 116"/>
                <a:gd name="T41" fmla="*/ 160584 h 190"/>
                <a:gd name="T42" fmla="*/ 194838 w 116"/>
                <a:gd name="T43" fmla="*/ 144890 h 190"/>
                <a:gd name="T44" fmla="*/ 199696 w 116"/>
                <a:gd name="T45" fmla="*/ 131325 h 190"/>
                <a:gd name="T46" fmla="*/ 203518 w 116"/>
                <a:gd name="T47" fmla="*/ 126245 h 190"/>
                <a:gd name="T48" fmla="*/ 213300 w 116"/>
                <a:gd name="T49" fmla="*/ 106290 h 190"/>
                <a:gd name="T50" fmla="*/ 208384 w 116"/>
                <a:gd name="T51" fmla="*/ 99269 h 190"/>
                <a:gd name="T52" fmla="*/ 217121 w 116"/>
                <a:gd name="T53" fmla="*/ 96339 h 190"/>
                <a:gd name="T54" fmla="*/ 228521 w 116"/>
                <a:gd name="T55" fmla="*/ 92631 h 190"/>
                <a:gd name="T56" fmla="*/ 233474 w 116"/>
                <a:gd name="T57" fmla="*/ 82774 h 190"/>
                <a:gd name="T58" fmla="*/ 235522 w 116"/>
                <a:gd name="T59" fmla="*/ 82774 h 190"/>
                <a:gd name="T60" fmla="*/ 235522 w 116"/>
                <a:gd name="T61" fmla="*/ 80624 h 190"/>
                <a:gd name="T62" fmla="*/ 235522 w 116"/>
                <a:gd name="T63" fmla="*/ 69141 h 190"/>
                <a:gd name="T64" fmla="*/ 242440 w 116"/>
                <a:gd name="T65" fmla="*/ 62222 h 190"/>
                <a:gd name="T66" fmla="*/ 242440 w 116"/>
                <a:gd name="T67" fmla="*/ 59190 h 190"/>
                <a:gd name="T68" fmla="*/ 246987 w 116"/>
                <a:gd name="T69" fmla="*/ 57101 h 190"/>
                <a:gd name="T70" fmla="*/ 251837 w 116"/>
                <a:gd name="T71" fmla="*/ 50702 h 190"/>
                <a:gd name="T72" fmla="*/ 245459 w 116"/>
                <a:gd name="T73" fmla="*/ 43565 h 190"/>
                <a:gd name="T74" fmla="*/ 253889 w 116"/>
                <a:gd name="T75" fmla="*/ 39198 h 190"/>
                <a:gd name="T76" fmla="*/ 253889 w 116"/>
                <a:gd name="T77" fmla="*/ 18435 h 190"/>
                <a:gd name="T78" fmla="*/ 258755 w 116"/>
                <a:gd name="T79" fmla="*/ 11509 h 190"/>
                <a:gd name="T80" fmla="*/ 265383 w 116"/>
                <a:gd name="T81" fmla="*/ 0 h 190"/>
                <a:gd name="T82" fmla="*/ 258755 w 116"/>
                <a:gd name="T83" fmla="*/ 2061 h 190"/>
                <a:gd name="T84" fmla="*/ 253889 w 116"/>
                <a:gd name="T85" fmla="*/ 18435 h 190"/>
                <a:gd name="T86" fmla="*/ 238300 w 116"/>
                <a:gd name="T87" fmla="*/ 30156 h 190"/>
                <a:gd name="T88" fmla="*/ 217121 w 116"/>
                <a:gd name="T89" fmla="*/ 59190 h 190"/>
                <a:gd name="T90" fmla="*/ 196985 w 116"/>
                <a:gd name="T91" fmla="*/ 92631 h 190"/>
                <a:gd name="T92" fmla="*/ 178523 w 116"/>
                <a:gd name="T93" fmla="*/ 121374 h 190"/>
                <a:gd name="T94" fmla="*/ 166538 w 116"/>
                <a:gd name="T95" fmla="*/ 144890 h 190"/>
                <a:gd name="T96" fmla="*/ 144348 w 116"/>
                <a:gd name="T97" fmla="*/ 185657 h 190"/>
                <a:gd name="T98" fmla="*/ 130958 w 116"/>
                <a:gd name="T99" fmla="*/ 209017 h 190"/>
                <a:gd name="T100" fmla="*/ 116013 w 116"/>
                <a:gd name="T101" fmla="*/ 239147 h 190"/>
                <a:gd name="T102" fmla="*/ 56999 w 116"/>
                <a:gd name="T103" fmla="*/ 326704 h 190"/>
                <a:gd name="T104" fmla="*/ 41846 w 116"/>
                <a:gd name="T105" fmla="*/ 353907 h 190"/>
                <a:gd name="T106" fmla="*/ 8688 w 116"/>
                <a:gd name="T107" fmla="*/ 434526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3" name="フリーフォーム(F) 146">
              <a:extLst>
                <a:ext uri="{FF2B5EF4-FFF2-40B4-BE49-F238E27FC236}">
                  <a16:creationId xmlns:a16="http://schemas.microsoft.com/office/drawing/2014/main" id="{1DEDB424-1A46-47AB-8703-2D4F8AB56D04}"/>
                </a:ext>
              </a:extLst>
            </p:cNvPr>
            <p:cNvSpPr>
              <a:spLocks/>
            </p:cNvSpPr>
            <p:nvPr/>
          </p:nvSpPr>
          <p:spPr bwMode="auto">
            <a:xfrm>
              <a:off x="4253" y="2407"/>
              <a:ext cx="271" cy="441"/>
            </a:xfrm>
            <a:custGeom>
              <a:avLst/>
              <a:gdLst>
                <a:gd name="T0" fmla="*/ 37989 w 115"/>
                <a:gd name="T1" fmla="*/ 376895 h 187"/>
                <a:gd name="T2" fmla="*/ 42804 w 115"/>
                <a:gd name="T3" fmla="*/ 363462 h 187"/>
                <a:gd name="T4" fmla="*/ 64538 w 115"/>
                <a:gd name="T5" fmla="*/ 342306 h 187"/>
                <a:gd name="T6" fmla="*/ 69315 w 115"/>
                <a:gd name="T7" fmla="*/ 333858 h 187"/>
                <a:gd name="T8" fmla="*/ 80678 w 115"/>
                <a:gd name="T9" fmla="*/ 304321 h 187"/>
                <a:gd name="T10" fmla="*/ 87479 w 115"/>
                <a:gd name="T11" fmla="*/ 295734 h 187"/>
                <a:gd name="T12" fmla="*/ 98842 w 115"/>
                <a:gd name="T13" fmla="*/ 282304 h 187"/>
                <a:gd name="T14" fmla="*/ 105643 w 115"/>
                <a:gd name="T15" fmla="*/ 269005 h 187"/>
                <a:gd name="T16" fmla="*/ 107410 w 115"/>
                <a:gd name="T17" fmla="*/ 259235 h 187"/>
                <a:gd name="T18" fmla="*/ 114230 w 115"/>
                <a:gd name="T19" fmla="*/ 257188 h 187"/>
                <a:gd name="T20" fmla="*/ 125508 w 115"/>
                <a:gd name="T21" fmla="*/ 239246 h 187"/>
                <a:gd name="T22" fmla="*/ 132422 w 115"/>
                <a:gd name="T23" fmla="*/ 232412 h 187"/>
                <a:gd name="T24" fmla="*/ 136831 w 115"/>
                <a:gd name="T25" fmla="*/ 222757 h 187"/>
                <a:gd name="T26" fmla="*/ 138858 w 115"/>
                <a:gd name="T27" fmla="*/ 212616 h 187"/>
                <a:gd name="T28" fmla="*/ 152085 w 115"/>
                <a:gd name="T29" fmla="*/ 200738 h 187"/>
                <a:gd name="T30" fmla="*/ 157022 w 115"/>
                <a:gd name="T31" fmla="*/ 182491 h 187"/>
                <a:gd name="T32" fmla="*/ 163342 w 115"/>
                <a:gd name="T33" fmla="*/ 176027 h 187"/>
                <a:gd name="T34" fmla="*/ 163342 w 115"/>
                <a:gd name="T35" fmla="*/ 171134 h 187"/>
                <a:gd name="T36" fmla="*/ 170200 w 115"/>
                <a:gd name="T37" fmla="*/ 169099 h 187"/>
                <a:gd name="T38" fmla="*/ 170200 w 115"/>
                <a:gd name="T39" fmla="*/ 164644 h 187"/>
                <a:gd name="T40" fmla="*/ 176730 w 115"/>
                <a:gd name="T41" fmla="*/ 155895 h 187"/>
                <a:gd name="T42" fmla="*/ 190119 w 115"/>
                <a:gd name="T43" fmla="*/ 135012 h 187"/>
                <a:gd name="T44" fmla="*/ 192801 w 115"/>
                <a:gd name="T45" fmla="*/ 126107 h 187"/>
                <a:gd name="T46" fmla="*/ 194894 w 115"/>
                <a:gd name="T47" fmla="*/ 117660 h 187"/>
                <a:gd name="T48" fmla="*/ 206146 w 115"/>
                <a:gd name="T49" fmla="*/ 103366 h 187"/>
                <a:gd name="T50" fmla="*/ 206146 w 115"/>
                <a:gd name="T51" fmla="*/ 94457 h 187"/>
                <a:gd name="T52" fmla="*/ 213060 w 115"/>
                <a:gd name="T53" fmla="*/ 92860 h 187"/>
                <a:gd name="T54" fmla="*/ 221579 w 115"/>
                <a:gd name="T55" fmla="*/ 88033 h 187"/>
                <a:gd name="T56" fmla="*/ 224348 w 115"/>
                <a:gd name="T57" fmla="*/ 79519 h 187"/>
                <a:gd name="T58" fmla="*/ 228474 w 115"/>
                <a:gd name="T59" fmla="*/ 79519 h 187"/>
                <a:gd name="T60" fmla="*/ 228474 w 115"/>
                <a:gd name="T61" fmla="*/ 74642 h 187"/>
                <a:gd name="T62" fmla="*/ 228474 w 115"/>
                <a:gd name="T63" fmla="*/ 64858 h 187"/>
                <a:gd name="T64" fmla="*/ 234806 w 115"/>
                <a:gd name="T65" fmla="*/ 58495 h 187"/>
                <a:gd name="T66" fmla="*/ 234806 w 115"/>
                <a:gd name="T67" fmla="*/ 56450 h 187"/>
                <a:gd name="T68" fmla="*/ 242514 w 115"/>
                <a:gd name="T69" fmla="*/ 54354 h 187"/>
                <a:gd name="T70" fmla="*/ 244541 w 115"/>
                <a:gd name="T71" fmla="*/ 47845 h 187"/>
                <a:gd name="T72" fmla="*/ 239736 w 115"/>
                <a:gd name="T73" fmla="*/ 47845 h 187"/>
                <a:gd name="T74" fmla="*/ 248950 w 115"/>
                <a:gd name="T75" fmla="*/ 36462 h 187"/>
                <a:gd name="T76" fmla="*/ 248950 w 115"/>
                <a:gd name="T77" fmla="*/ 18241 h 187"/>
                <a:gd name="T78" fmla="*/ 251087 w 115"/>
                <a:gd name="T79" fmla="*/ 11383 h 187"/>
                <a:gd name="T80" fmla="*/ 257902 w 115"/>
                <a:gd name="T81" fmla="*/ 0 h 187"/>
                <a:gd name="T82" fmla="*/ 251087 w 115"/>
                <a:gd name="T83" fmla="*/ 2047 h 187"/>
                <a:gd name="T84" fmla="*/ 248950 w 115"/>
                <a:gd name="T85" fmla="*/ 16211 h 187"/>
                <a:gd name="T86" fmla="*/ 231158 w 115"/>
                <a:gd name="T87" fmla="*/ 29604 h 187"/>
                <a:gd name="T88" fmla="*/ 213060 w 115"/>
                <a:gd name="T89" fmla="*/ 56450 h 187"/>
                <a:gd name="T90" fmla="*/ 190119 w 115"/>
                <a:gd name="T91" fmla="*/ 88033 h 187"/>
                <a:gd name="T92" fmla="*/ 172292 w 115"/>
                <a:gd name="T93" fmla="*/ 114752 h 187"/>
                <a:gd name="T94" fmla="*/ 163342 w 115"/>
                <a:gd name="T95" fmla="*/ 135012 h 187"/>
                <a:gd name="T96" fmla="*/ 138858 w 115"/>
                <a:gd name="T97" fmla="*/ 176027 h 187"/>
                <a:gd name="T98" fmla="*/ 127601 w 115"/>
                <a:gd name="T99" fmla="*/ 200738 h 187"/>
                <a:gd name="T100" fmla="*/ 114230 w 115"/>
                <a:gd name="T101" fmla="*/ 230497 h 187"/>
                <a:gd name="T102" fmla="*/ 56194 w 115"/>
                <a:gd name="T103" fmla="*/ 318397 h 187"/>
                <a:gd name="T104" fmla="*/ 42804 w 115"/>
                <a:gd name="T105" fmla="*/ 342306 h 187"/>
                <a:gd name="T106" fmla="*/ 11344 w 115"/>
                <a:gd name="T107" fmla="*/ 419940 h 1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4" name="フリーフォーム(F) 147">
              <a:extLst>
                <a:ext uri="{FF2B5EF4-FFF2-40B4-BE49-F238E27FC236}">
                  <a16:creationId xmlns:a16="http://schemas.microsoft.com/office/drawing/2014/main" id="{2F7B9371-D95B-4FB8-B9D8-256AB1727013}"/>
                </a:ext>
              </a:extLst>
            </p:cNvPr>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0"/>
                  </a:moveTo>
                  <a:lnTo>
                    <a:pt x="0" y="0"/>
                  </a:lnTo>
                  <a:lnTo>
                    <a:pt x="0" y="3"/>
                  </a:lnTo>
                  <a:lnTo>
                    <a:pt x="2" y="3"/>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5" name="フリーフォーム(F) 148">
              <a:extLst>
                <a:ext uri="{FF2B5EF4-FFF2-40B4-BE49-F238E27FC236}">
                  <a16:creationId xmlns:a16="http://schemas.microsoft.com/office/drawing/2014/main" id="{A7416C16-B1BA-4C11-9F2F-C359660B885C}"/>
                </a:ext>
              </a:extLst>
            </p:cNvPr>
            <p:cNvSpPr>
              <a:spLocks/>
            </p:cNvSpPr>
            <p:nvPr/>
          </p:nvSpPr>
          <p:spPr bwMode="auto">
            <a:xfrm>
              <a:off x="4262" y="2959"/>
              <a:ext cx="267" cy="444"/>
            </a:xfrm>
            <a:custGeom>
              <a:avLst/>
              <a:gdLst>
                <a:gd name="T0" fmla="*/ 34100 w 113"/>
                <a:gd name="T1" fmla="*/ 381533 h 188"/>
                <a:gd name="T2" fmla="*/ 41895 w 113"/>
                <a:gd name="T3" fmla="*/ 367504 h 188"/>
                <a:gd name="T4" fmla="*/ 62145 w 113"/>
                <a:gd name="T5" fmla="*/ 345479 h 188"/>
                <a:gd name="T6" fmla="*/ 69073 w 113"/>
                <a:gd name="T7" fmla="*/ 338852 h 188"/>
                <a:gd name="T8" fmla="*/ 80573 w 113"/>
                <a:gd name="T9" fmla="*/ 308516 h 188"/>
                <a:gd name="T10" fmla="*/ 84783 w 113"/>
                <a:gd name="T11" fmla="*/ 297043 h 188"/>
                <a:gd name="T12" fmla="*/ 98991 w 113"/>
                <a:gd name="T13" fmla="*/ 285586 h 188"/>
                <a:gd name="T14" fmla="*/ 102828 w 113"/>
                <a:gd name="T15" fmla="*/ 270002 h 188"/>
                <a:gd name="T16" fmla="*/ 107752 w 113"/>
                <a:gd name="T17" fmla="*/ 263030 h 188"/>
                <a:gd name="T18" fmla="*/ 112615 w 113"/>
                <a:gd name="T19" fmla="*/ 258552 h 188"/>
                <a:gd name="T20" fmla="*/ 124238 w 113"/>
                <a:gd name="T21" fmla="*/ 246739 h 188"/>
                <a:gd name="T22" fmla="*/ 131255 w 113"/>
                <a:gd name="T23" fmla="*/ 235254 h 188"/>
                <a:gd name="T24" fmla="*/ 138167 w 113"/>
                <a:gd name="T25" fmla="*/ 228192 h 188"/>
                <a:gd name="T26" fmla="*/ 139698 w 113"/>
                <a:gd name="T27" fmla="*/ 216740 h 188"/>
                <a:gd name="T28" fmla="*/ 149645 w 113"/>
                <a:gd name="T29" fmla="*/ 201319 h 188"/>
                <a:gd name="T30" fmla="*/ 158338 w 113"/>
                <a:gd name="T31" fmla="*/ 187727 h 188"/>
                <a:gd name="T32" fmla="*/ 163208 w 113"/>
                <a:gd name="T33" fmla="*/ 178160 h 188"/>
                <a:gd name="T34" fmla="*/ 163208 w 113"/>
                <a:gd name="T35" fmla="*/ 171256 h 188"/>
                <a:gd name="T36" fmla="*/ 169840 w 113"/>
                <a:gd name="T37" fmla="*/ 169204 h 188"/>
                <a:gd name="T38" fmla="*/ 169840 w 113"/>
                <a:gd name="T39" fmla="*/ 166408 h 188"/>
                <a:gd name="T40" fmla="*/ 176818 w 113"/>
                <a:gd name="T41" fmla="*/ 159809 h 188"/>
                <a:gd name="T42" fmla="*/ 190380 w 113"/>
                <a:gd name="T43" fmla="*/ 137260 h 188"/>
                <a:gd name="T44" fmla="*/ 192438 w 113"/>
                <a:gd name="T45" fmla="*/ 130633 h 188"/>
                <a:gd name="T46" fmla="*/ 197308 w 113"/>
                <a:gd name="T47" fmla="*/ 125775 h 188"/>
                <a:gd name="T48" fmla="*/ 208808 w 113"/>
                <a:gd name="T49" fmla="*/ 102349 h 188"/>
                <a:gd name="T50" fmla="*/ 206871 w 113"/>
                <a:gd name="T51" fmla="*/ 98740 h 188"/>
                <a:gd name="T52" fmla="*/ 210918 w 113"/>
                <a:gd name="T53" fmla="*/ 95935 h 188"/>
                <a:gd name="T54" fmla="*/ 222425 w 113"/>
                <a:gd name="T55" fmla="*/ 88824 h 188"/>
                <a:gd name="T56" fmla="*/ 227411 w 113"/>
                <a:gd name="T57" fmla="*/ 80300 h 188"/>
                <a:gd name="T58" fmla="*/ 229348 w 113"/>
                <a:gd name="T59" fmla="*/ 80300 h 188"/>
                <a:gd name="T60" fmla="*/ 229348 w 113"/>
                <a:gd name="T61" fmla="*/ 77379 h 188"/>
                <a:gd name="T62" fmla="*/ 229348 w 113"/>
                <a:gd name="T63" fmla="*/ 68905 h 188"/>
                <a:gd name="T64" fmla="*/ 235988 w 113"/>
                <a:gd name="T65" fmla="*/ 58988 h 188"/>
                <a:gd name="T66" fmla="*/ 235988 w 113"/>
                <a:gd name="T67" fmla="*/ 56931 h 188"/>
                <a:gd name="T68" fmla="*/ 241061 w 113"/>
                <a:gd name="T69" fmla="*/ 52385 h 188"/>
                <a:gd name="T70" fmla="*/ 245890 w 113"/>
                <a:gd name="T71" fmla="*/ 48408 h 188"/>
                <a:gd name="T72" fmla="*/ 238913 w 113"/>
                <a:gd name="T73" fmla="*/ 48408 h 188"/>
                <a:gd name="T74" fmla="*/ 250760 w 113"/>
                <a:gd name="T75" fmla="*/ 38519 h 188"/>
                <a:gd name="T76" fmla="*/ 250760 w 113"/>
                <a:gd name="T77" fmla="*/ 18350 h 188"/>
                <a:gd name="T78" fmla="*/ 252473 w 113"/>
                <a:gd name="T79" fmla="*/ 11445 h 188"/>
                <a:gd name="T80" fmla="*/ 259453 w 113"/>
                <a:gd name="T81" fmla="*/ 0 h 188"/>
                <a:gd name="T82" fmla="*/ 252473 w 113"/>
                <a:gd name="T83" fmla="*/ 4846 h 188"/>
                <a:gd name="T84" fmla="*/ 250760 w 113"/>
                <a:gd name="T85" fmla="*/ 13525 h 188"/>
                <a:gd name="T86" fmla="*/ 232281 w 113"/>
                <a:gd name="T87" fmla="*/ 29835 h 188"/>
                <a:gd name="T88" fmla="*/ 210918 w 113"/>
                <a:gd name="T89" fmla="*/ 56931 h 188"/>
                <a:gd name="T90" fmla="*/ 190380 w 113"/>
                <a:gd name="T91" fmla="*/ 88824 h 188"/>
                <a:gd name="T92" fmla="*/ 171901 w 113"/>
                <a:gd name="T93" fmla="*/ 115948 h 188"/>
                <a:gd name="T94" fmla="*/ 163208 w 113"/>
                <a:gd name="T95" fmla="*/ 137260 h 188"/>
                <a:gd name="T96" fmla="*/ 139698 w 113"/>
                <a:gd name="T97" fmla="*/ 178160 h 188"/>
                <a:gd name="T98" fmla="*/ 128236 w 113"/>
                <a:gd name="T99" fmla="*/ 201319 h 188"/>
                <a:gd name="T100" fmla="*/ 112615 w 113"/>
                <a:gd name="T101" fmla="*/ 233194 h 188"/>
                <a:gd name="T102" fmla="*/ 52580 w 113"/>
                <a:gd name="T103" fmla="*/ 322020 h 188"/>
                <a:gd name="T104" fmla="*/ 41895 w 113"/>
                <a:gd name="T105" fmla="*/ 345479 h 188"/>
                <a:gd name="T106" fmla="*/ 8693 w 113"/>
                <a:gd name="T107" fmla="*/ 422846 h 1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6" name="フリーフォーム(F) 149">
              <a:extLst>
                <a:ext uri="{FF2B5EF4-FFF2-40B4-BE49-F238E27FC236}">
                  <a16:creationId xmlns:a16="http://schemas.microsoft.com/office/drawing/2014/main" id="{D59CFDED-80CF-49D8-B089-E0F28676A39B}"/>
                </a:ext>
              </a:extLst>
            </p:cNvPr>
            <p:cNvSpPr>
              <a:spLocks/>
            </p:cNvSpPr>
            <p:nvPr/>
          </p:nvSpPr>
          <p:spPr bwMode="auto">
            <a:xfrm>
              <a:off x="4269" y="3621"/>
              <a:ext cx="267" cy="441"/>
            </a:xfrm>
            <a:custGeom>
              <a:avLst/>
              <a:gdLst>
                <a:gd name="T0" fmla="*/ 32040 w 113"/>
                <a:gd name="T1" fmla="*/ 373980 h 187"/>
                <a:gd name="T2" fmla="*/ 43519 w 113"/>
                <a:gd name="T3" fmla="*/ 363462 h 187"/>
                <a:gd name="T4" fmla="*/ 62145 w 113"/>
                <a:gd name="T5" fmla="*/ 338686 h 187"/>
                <a:gd name="T6" fmla="*/ 64205 w 113"/>
                <a:gd name="T7" fmla="*/ 329031 h 187"/>
                <a:gd name="T8" fmla="*/ 82633 w 113"/>
                <a:gd name="T9" fmla="*/ 304321 h 187"/>
                <a:gd name="T10" fmla="*/ 84783 w 113"/>
                <a:gd name="T11" fmla="*/ 295734 h 187"/>
                <a:gd name="T12" fmla="*/ 98991 w 113"/>
                <a:gd name="T13" fmla="*/ 279523 h 187"/>
                <a:gd name="T14" fmla="*/ 106127 w 113"/>
                <a:gd name="T15" fmla="*/ 266090 h 187"/>
                <a:gd name="T16" fmla="*/ 106127 w 113"/>
                <a:gd name="T17" fmla="*/ 257188 h 187"/>
                <a:gd name="T18" fmla="*/ 112615 w 113"/>
                <a:gd name="T19" fmla="*/ 250629 h 187"/>
                <a:gd name="T20" fmla="*/ 124238 w 113"/>
                <a:gd name="T21" fmla="*/ 239246 h 187"/>
                <a:gd name="T22" fmla="*/ 128236 w 113"/>
                <a:gd name="T23" fmla="*/ 232412 h 187"/>
                <a:gd name="T24" fmla="*/ 138167 w 113"/>
                <a:gd name="T25" fmla="*/ 221026 h 187"/>
                <a:gd name="T26" fmla="*/ 141853 w 113"/>
                <a:gd name="T27" fmla="*/ 212616 h 187"/>
                <a:gd name="T28" fmla="*/ 149645 w 113"/>
                <a:gd name="T29" fmla="*/ 200738 h 187"/>
                <a:gd name="T30" fmla="*/ 158338 w 113"/>
                <a:gd name="T31" fmla="*/ 182491 h 187"/>
                <a:gd name="T32" fmla="*/ 160488 w 113"/>
                <a:gd name="T33" fmla="*/ 178070 h 187"/>
                <a:gd name="T34" fmla="*/ 166887 w 113"/>
                <a:gd name="T35" fmla="*/ 171134 h 187"/>
                <a:gd name="T36" fmla="*/ 169840 w 113"/>
                <a:gd name="T37" fmla="*/ 162724 h 187"/>
                <a:gd name="T38" fmla="*/ 171901 w 113"/>
                <a:gd name="T39" fmla="*/ 162724 h 187"/>
                <a:gd name="T40" fmla="*/ 174708 w 113"/>
                <a:gd name="T41" fmla="*/ 155895 h 187"/>
                <a:gd name="T42" fmla="*/ 188325 w 113"/>
                <a:gd name="T43" fmla="*/ 133125 h 187"/>
                <a:gd name="T44" fmla="*/ 197308 w 113"/>
                <a:gd name="T45" fmla="*/ 126107 h 187"/>
                <a:gd name="T46" fmla="*/ 200328 w 113"/>
                <a:gd name="T47" fmla="*/ 117660 h 187"/>
                <a:gd name="T48" fmla="*/ 208808 w 113"/>
                <a:gd name="T49" fmla="*/ 101449 h 187"/>
                <a:gd name="T50" fmla="*/ 203941 w 113"/>
                <a:gd name="T51" fmla="*/ 94457 h 187"/>
                <a:gd name="T52" fmla="*/ 213888 w 113"/>
                <a:gd name="T53" fmla="*/ 92860 h 187"/>
                <a:gd name="T54" fmla="*/ 220277 w 113"/>
                <a:gd name="T55" fmla="*/ 88033 h 187"/>
                <a:gd name="T56" fmla="*/ 227411 w 113"/>
                <a:gd name="T57" fmla="*/ 79519 h 187"/>
                <a:gd name="T58" fmla="*/ 229348 w 113"/>
                <a:gd name="T59" fmla="*/ 79519 h 187"/>
                <a:gd name="T60" fmla="*/ 229348 w 113"/>
                <a:gd name="T61" fmla="*/ 71704 h 187"/>
                <a:gd name="T62" fmla="*/ 229348 w 113"/>
                <a:gd name="T63" fmla="*/ 64858 h 187"/>
                <a:gd name="T64" fmla="*/ 238913 w 113"/>
                <a:gd name="T65" fmla="*/ 58495 h 187"/>
                <a:gd name="T66" fmla="*/ 238913 w 113"/>
                <a:gd name="T67" fmla="*/ 56450 h 187"/>
                <a:gd name="T68" fmla="*/ 241061 w 113"/>
                <a:gd name="T69" fmla="*/ 54354 h 187"/>
                <a:gd name="T70" fmla="*/ 247991 w 113"/>
                <a:gd name="T71" fmla="*/ 45065 h 187"/>
                <a:gd name="T72" fmla="*/ 238913 w 113"/>
                <a:gd name="T73" fmla="*/ 40053 h 187"/>
                <a:gd name="T74" fmla="*/ 247991 w 113"/>
                <a:gd name="T75" fmla="*/ 36462 h 187"/>
                <a:gd name="T76" fmla="*/ 250760 w 113"/>
                <a:gd name="T77" fmla="*/ 11383 h 187"/>
                <a:gd name="T78" fmla="*/ 250760 w 113"/>
                <a:gd name="T79" fmla="*/ 8603 h 187"/>
                <a:gd name="T80" fmla="*/ 259453 w 113"/>
                <a:gd name="T81" fmla="*/ 0 h 187"/>
                <a:gd name="T82" fmla="*/ 250760 w 113"/>
                <a:gd name="T83" fmla="*/ 0 h 187"/>
                <a:gd name="T84" fmla="*/ 247991 w 113"/>
                <a:gd name="T85" fmla="*/ 11383 h 187"/>
                <a:gd name="T86" fmla="*/ 232281 w 113"/>
                <a:gd name="T87" fmla="*/ 26844 h 187"/>
                <a:gd name="T88" fmla="*/ 210918 w 113"/>
                <a:gd name="T89" fmla="*/ 56450 h 187"/>
                <a:gd name="T90" fmla="*/ 190380 w 113"/>
                <a:gd name="T91" fmla="*/ 88033 h 187"/>
                <a:gd name="T92" fmla="*/ 174708 w 113"/>
                <a:gd name="T93" fmla="*/ 114752 h 187"/>
                <a:gd name="T94" fmla="*/ 160488 w 113"/>
                <a:gd name="T95" fmla="*/ 133125 h 187"/>
                <a:gd name="T96" fmla="*/ 139698 w 113"/>
                <a:gd name="T97" fmla="*/ 178070 h 187"/>
                <a:gd name="T98" fmla="*/ 128236 w 113"/>
                <a:gd name="T99" fmla="*/ 200738 h 187"/>
                <a:gd name="T100" fmla="*/ 112615 w 113"/>
                <a:gd name="T101" fmla="*/ 230497 h 187"/>
                <a:gd name="T102" fmla="*/ 52580 w 113"/>
                <a:gd name="T103" fmla="*/ 315617 h 187"/>
                <a:gd name="T104" fmla="*/ 38970 w 113"/>
                <a:gd name="T105" fmla="*/ 338686 h 187"/>
                <a:gd name="T106" fmla="*/ 11500 w 113"/>
                <a:gd name="T107" fmla="*/ 419940 h 1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7" name="フリーフォーム(F) 150">
              <a:extLst>
                <a:ext uri="{FF2B5EF4-FFF2-40B4-BE49-F238E27FC236}">
                  <a16:creationId xmlns:a16="http://schemas.microsoft.com/office/drawing/2014/main" id="{D5215B79-44FF-4CC9-AC44-BA32B114BF47}"/>
                </a:ext>
              </a:extLst>
            </p:cNvPr>
            <p:cNvSpPr>
              <a:spLocks/>
            </p:cNvSpPr>
            <p:nvPr/>
          </p:nvSpPr>
          <p:spPr bwMode="auto">
            <a:xfrm>
              <a:off x="4002" y="3099"/>
              <a:ext cx="260" cy="472"/>
            </a:xfrm>
            <a:custGeom>
              <a:avLst/>
              <a:gdLst>
                <a:gd name="T0" fmla="*/ 225824 w 110"/>
                <a:gd name="T1" fmla="*/ 397518 h 200"/>
                <a:gd name="T2" fmla="*/ 219163 w 110"/>
                <a:gd name="T3" fmla="*/ 384064 h 200"/>
                <a:gd name="T4" fmla="*/ 204348 w 110"/>
                <a:gd name="T5" fmla="*/ 353814 h 200"/>
                <a:gd name="T6" fmla="*/ 202817 w 110"/>
                <a:gd name="T7" fmla="*/ 345377 h 200"/>
                <a:gd name="T8" fmla="*/ 179284 w 110"/>
                <a:gd name="T9" fmla="*/ 317590 h 200"/>
                <a:gd name="T10" fmla="*/ 177133 w 110"/>
                <a:gd name="T11" fmla="*/ 309084 h 200"/>
                <a:gd name="T12" fmla="*/ 172262 w 110"/>
                <a:gd name="T13" fmla="*/ 288739 h 200"/>
                <a:gd name="T14" fmla="*/ 163547 w 110"/>
                <a:gd name="T15" fmla="*/ 277317 h 200"/>
                <a:gd name="T16" fmla="*/ 157156 w 110"/>
                <a:gd name="T17" fmla="*/ 270338 h 200"/>
                <a:gd name="T18" fmla="*/ 157156 w 110"/>
                <a:gd name="T19" fmla="*/ 263831 h 200"/>
                <a:gd name="T20" fmla="*/ 147172 w 110"/>
                <a:gd name="T21" fmla="*/ 247614 h 200"/>
                <a:gd name="T22" fmla="*/ 142983 w 110"/>
                <a:gd name="T23" fmla="*/ 238579 h 200"/>
                <a:gd name="T24" fmla="*/ 138478 w 110"/>
                <a:gd name="T25" fmla="*/ 227162 h 200"/>
                <a:gd name="T26" fmla="*/ 133623 w 110"/>
                <a:gd name="T27" fmla="*/ 215593 h 200"/>
                <a:gd name="T28" fmla="*/ 126596 w 110"/>
                <a:gd name="T29" fmla="*/ 200239 h 200"/>
                <a:gd name="T30" fmla="*/ 114948 w 110"/>
                <a:gd name="T31" fmla="*/ 186742 h 200"/>
                <a:gd name="T32" fmla="*/ 113020 w 110"/>
                <a:gd name="T33" fmla="*/ 178985 h 200"/>
                <a:gd name="T34" fmla="*/ 106366 w 110"/>
                <a:gd name="T35" fmla="*/ 170364 h 200"/>
                <a:gd name="T36" fmla="*/ 106366 w 110"/>
                <a:gd name="T37" fmla="*/ 165523 h 200"/>
                <a:gd name="T38" fmla="*/ 103433 w 110"/>
                <a:gd name="T39" fmla="*/ 161580 h 200"/>
                <a:gd name="T40" fmla="*/ 99384 w 110"/>
                <a:gd name="T41" fmla="*/ 157023 h 200"/>
                <a:gd name="T42" fmla="*/ 84925 w 110"/>
                <a:gd name="T43" fmla="*/ 131615 h 200"/>
                <a:gd name="T44" fmla="*/ 80711 w 110"/>
                <a:gd name="T45" fmla="*/ 122347 h 200"/>
                <a:gd name="T46" fmla="*/ 77965 w 110"/>
                <a:gd name="T47" fmla="*/ 118153 h 200"/>
                <a:gd name="T48" fmla="*/ 67137 w 110"/>
                <a:gd name="T49" fmla="*/ 97055 h 200"/>
                <a:gd name="T50" fmla="*/ 57403 w 110"/>
                <a:gd name="T51" fmla="*/ 97055 h 200"/>
                <a:gd name="T52" fmla="*/ 64322 w 110"/>
                <a:gd name="T53" fmla="*/ 88434 h 200"/>
                <a:gd name="T54" fmla="*/ 64322 w 110"/>
                <a:gd name="T55" fmla="*/ 77089 h 200"/>
                <a:gd name="T56" fmla="*/ 55621 w 110"/>
                <a:gd name="T57" fmla="*/ 70137 h 200"/>
                <a:gd name="T58" fmla="*/ 55621 w 110"/>
                <a:gd name="T59" fmla="*/ 68466 h 200"/>
                <a:gd name="T60" fmla="*/ 50745 w 110"/>
                <a:gd name="T61" fmla="*/ 63526 h 200"/>
                <a:gd name="T62" fmla="*/ 45661 w 110"/>
                <a:gd name="T63" fmla="*/ 61487 h 200"/>
                <a:gd name="T64" fmla="*/ 45661 w 110"/>
                <a:gd name="T65" fmla="*/ 50065 h 200"/>
                <a:gd name="T66" fmla="*/ 39229 w 110"/>
                <a:gd name="T67" fmla="*/ 48017 h 200"/>
                <a:gd name="T68" fmla="*/ 39229 w 110"/>
                <a:gd name="T69" fmla="*/ 40420 h 200"/>
                <a:gd name="T70" fmla="*/ 37107 w 110"/>
                <a:gd name="T71" fmla="*/ 36608 h 200"/>
                <a:gd name="T72" fmla="*/ 34147 w 110"/>
                <a:gd name="T73" fmla="*/ 40420 h 200"/>
                <a:gd name="T74" fmla="*/ 30186 w 110"/>
                <a:gd name="T75" fmla="*/ 26918 h 200"/>
                <a:gd name="T76" fmla="*/ 13577 w 110"/>
                <a:gd name="T77" fmla="*/ 13461 h 200"/>
                <a:gd name="T78" fmla="*/ 7022 w 110"/>
                <a:gd name="T79" fmla="*/ 8621 h 200"/>
                <a:gd name="T80" fmla="*/ 4871 w 110"/>
                <a:gd name="T81" fmla="*/ 0 h 200"/>
                <a:gd name="T82" fmla="*/ 0 w 110"/>
                <a:gd name="T83" fmla="*/ 6889 h 200"/>
                <a:gd name="T84" fmla="*/ 8705 w 110"/>
                <a:gd name="T85" fmla="*/ 13461 h 200"/>
                <a:gd name="T86" fmla="*/ 16597 w 110"/>
                <a:gd name="T87" fmla="*/ 36608 h 200"/>
                <a:gd name="T88" fmla="*/ 30186 w 110"/>
                <a:gd name="T89" fmla="*/ 70137 h 200"/>
                <a:gd name="T90" fmla="*/ 48632 w 110"/>
                <a:gd name="T91" fmla="*/ 106748 h 200"/>
                <a:gd name="T92" fmla="*/ 64322 w 110"/>
                <a:gd name="T93" fmla="*/ 131615 h 200"/>
                <a:gd name="T94" fmla="*/ 74131 w 110"/>
                <a:gd name="T95" fmla="*/ 157023 h 200"/>
                <a:gd name="T96" fmla="*/ 99384 w 110"/>
                <a:gd name="T97" fmla="*/ 197298 h 200"/>
                <a:gd name="T98" fmla="*/ 113020 w 110"/>
                <a:gd name="T99" fmla="*/ 220155 h 200"/>
                <a:gd name="T100" fmla="*/ 133623 w 110"/>
                <a:gd name="T101" fmla="*/ 247614 h 200"/>
                <a:gd name="T102" fmla="*/ 179284 w 110"/>
                <a:gd name="T103" fmla="*/ 347453 h 200"/>
                <a:gd name="T104" fmla="*/ 195794 w 110"/>
                <a:gd name="T105" fmla="*/ 374232 h 200"/>
                <a:gd name="T106" fmla="*/ 246421 w 110"/>
                <a:gd name="T107" fmla="*/ 442845 h 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8" name="フリーフォーム(F) 151">
              <a:extLst>
                <a:ext uri="{FF2B5EF4-FFF2-40B4-BE49-F238E27FC236}">
                  <a16:creationId xmlns:a16="http://schemas.microsoft.com/office/drawing/2014/main" id="{BC9614F0-042E-4A61-806F-F40EE672063E}"/>
                </a:ext>
              </a:extLst>
            </p:cNvPr>
            <p:cNvSpPr>
              <a:spLocks/>
            </p:cNvSpPr>
            <p:nvPr/>
          </p:nvSpPr>
          <p:spPr bwMode="auto">
            <a:xfrm>
              <a:off x="4009" y="3609"/>
              <a:ext cx="260" cy="475"/>
            </a:xfrm>
            <a:custGeom>
              <a:avLst/>
              <a:gdLst>
                <a:gd name="T0" fmla="*/ 223007 w 110"/>
                <a:gd name="T1" fmla="*/ 406697 h 201"/>
                <a:gd name="T2" fmla="*/ 216393 w 110"/>
                <a:gd name="T3" fmla="*/ 393130 h 201"/>
                <a:gd name="T4" fmla="*/ 207307 w 110"/>
                <a:gd name="T5" fmla="*/ 362628 h 201"/>
                <a:gd name="T6" fmla="*/ 204348 w 110"/>
                <a:gd name="T7" fmla="*/ 353920 h 201"/>
                <a:gd name="T8" fmla="*/ 184281 w 110"/>
                <a:gd name="T9" fmla="*/ 324016 h 201"/>
                <a:gd name="T10" fmla="*/ 177133 w 110"/>
                <a:gd name="T11" fmla="*/ 315225 h 201"/>
                <a:gd name="T12" fmla="*/ 170704 w 110"/>
                <a:gd name="T13" fmla="*/ 296814 h 201"/>
                <a:gd name="T14" fmla="*/ 160749 w 110"/>
                <a:gd name="T15" fmla="*/ 284778 h 201"/>
                <a:gd name="T16" fmla="*/ 157156 w 110"/>
                <a:gd name="T17" fmla="*/ 276240 h 201"/>
                <a:gd name="T18" fmla="*/ 157156 w 110"/>
                <a:gd name="T19" fmla="*/ 266655 h 201"/>
                <a:gd name="T20" fmla="*/ 149970 w 110"/>
                <a:gd name="T21" fmla="*/ 252721 h 201"/>
                <a:gd name="T22" fmla="*/ 145111 w 110"/>
                <a:gd name="T23" fmla="*/ 243295 h 201"/>
                <a:gd name="T24" fmla="*/ 140173 w 110"/>
                <a:gd name="T25" fmla="*/ 229730 h 201"/>
                <a:gd name="T26" fmla="*/ 131468 w 110"/>
                <a:gd name="T27" fmla="*/ 222586 h 201"/>
                <a:gd name="T28" fmla="*/ 126596 w 110"/>
                <a:gd name="T29" fmla="*/ 207124 h 201"/>
                <a:gd name="T30" fmla="*/ 113020 w 110"/>
                <a:gd name="T31" fmla="*/ 193462 h 201"/>
                <a:gd name="T32" fmla="*/ 113020 w 110"/>
                <a:gd name="T33" fmla="*/ 183974 h 201"/>
                <a:gd name="T34" fmla="*/ 107926 w 110"/>
                <a:gd name="T35" fmla="*/ 176967 h 201"/>
                <a:gd name="T36" fmla="*/ 101282 w 110"/>
                <a:gd name="T37" fmla="*/ 170315 h 201"/>
                <a:gd name="T38" fmla="*/ 101282 w 110"/>
                <a:gd name="T39" fmla="*/ 168417 h 201"/>
                <a:gd name="T40" fmla="*/ 99384 w 110"/>
                <a:gd name="T41" fmla="*/ 163400 h 201"/>
                <a:gd name="T42" fmla="*/ 87707 w 110"/>
                <a:gd name="T43" fmla="*/ 138258 h 201"/>
                <a:gd name="T44" fmla="*/ 82836 w 110"/>
                <a:gd name="T45" fmla="*/ 126246 h 201"/>
                <a:gd name="T46" fmla="*/ 77965 w 110"/>
                <a:gd name="T47" fmla="*/ 119858 h 201"/>
                <a:gd name="T48" fmla="*/ 64322 w 110"/>
                <a:gd name="T49" fmla="*/ 102952 h 201"/>
                <a:gd name="T50" fmla="*/ 59304 w 110"/>
                <a:gd name="T51" fmla="*/ 99273 h 201"/>
                <a:gd name="T52" fmla="*/ 59304 w 110"/>
                <a:gd name="T53" fmla="*/ 89321 h 201"/>
                <a:gd name="T54" fmla="*/ 62265 w 110"/>
                <a:gd name="T55" fmla="*/ 80625 h 201"/>
                <a:gd name="T56" fmla="*/ 57403 w 110"/>
                <a:gd name="T57" fmla="*/ 75757 h 201"/>
                <a:gd name="T58" fmla="*/ 57403 w 110"/>
                <a:gd name="T59" fmla="*/ 69144 h 201"/>
                <a:gd name="T60" fmla="*/ 52806 w 110"/>
                <a:gd name="T61" fmla="*/ 69144 h 201"/>
                <a:gd name="T62" fmla="*/ 42047 w 110"/>
                <a:gd name="T63" fmla="*/ 59191 h 201"/>
                <a:gd name="T64" fmla="*/ 42047 w 110"/>
                <a:gd name="T65" fmla="*/ 50719 h 201"/>
                <a:gd name="T66" fmla="*/ 39229 w 110"/>
                <a:gd name="T67" fmla="*/ 50719 h 201"/>
                <a:gd name="T68" fmla="*/ 39229 w 110"/>
                <a:gd name="T69" fmla="*/ 43565 h 201"/>
                <a:gd name="T70" fmla="*/ 34147 w 110"/>
                <a:gd name="T71" fmla="*/ 34117 h 201"/>
                <a:gd name="T72" fmla="*/ 30186 w 110"/>
                <a:gd name="T73" fmla="*/ 43565 h 201"/>
                <a:gd name="T74" fmla="*/ 30186 w 110"/>
                <a:gd name="T75" fmla="*/ 27203 h 201"/>
                <a:gd name="T76" fmla="*/ 8705 w 110"/>
                <a:gd name="T77" fmla="*/ 16592 h 201"/>
                <a:gd name="T78" fmla="*/ 4871 w 110"/>
                <a:gd name="T79" fmla="*/ 13565 h 201"/>
                <a:gd name="T80" fmla="*/ 0 w 110"/>
                <a:gd name="T81" fmla="*/ 0 h 201"/>
                <a:gd name="T82" fmla="*/ 0 w 110"/>
                <a:gd name="T83" fmla="*/ 8694 h 201"/>
                <a:gd name="T84" fmla="*/ 8705 w 110"/>
                <a:gd name="T85" fmla="*/ 16592 h 201"/>
                <a:gd name="T86" fmla="*/ 11513 w 110"/>
                <a:gd name="T87" fmla="*/ 39210 h 201"/>
                <a:gd name="T88" fmla="*/ 30186 w 110"/>
                <a:gd name="T89" fmla="*/ 74013 h 201"/>
                <a:gd name="T90" fmla="*/ 48632 w 110"/>
                <a:gd name="T91" fmla="*/ 107823 h 201"/>
                <a:gd name="T92" fmla="*/ 62265 w 110"/>
                <a:gd name="T93" fmla="*/ 138258 h 201"/>
                <a:gd name="T94" fmla="*/ 71349 w 110"/>
                <a:gd name="T95" fmla="*/ 163400 h 201"/>
                <a:gd name="T96" fmla="*/ 99384 w 110"/>
                <a:gd name="T97" fmla="*/ 204153 h 201"/>
                <a:gd name="T98" fmla="*/ 113020 w 110"/>
                <a:gd name="T99" fmla="*/ 225519 h 201"/>
                <a:gd name="T100" fmla="*/ 131468 w 110"/>
                <a:gd name="T101" fmla="*/ 254806 h 201"/>
                <a:gd name="T102" fmla="*/ 179284 w 110"/>
                <a:gd name="T103" fmla="*/ 355976 h 201"/>
                <a:gd name="T104" fmla="*/ 197945 w 110"/>
                <a:gd name="T105" fmla="*/ 384088 h 201"/>
                <a:gd name="T106" fmla="*/ 248482 w 110"/>
                <a:gd name="T107" fmla="*/ 453188 h 2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9" name="フリーフォーム(F) 152">
              <a:extLst>
                <a:ext uri="{FF2B5EF4-FFF2-40B4-BE49-F238E27FC236}">
                  <a16:creationId xmlns:a16="http://schemas.microsoft.com/office/drawing/2014/main" id="{B6A86BFD-DEB1-44E1-9700-E4102ABF2DAF}"/>
                </a:ext>
              </a:extLst>
            </p:cNvPr>
            <p:cNvSpPr>
              <a:spLocks/>
            </p:cNvSpPr>
            <p:nvPr/>
          </p:nvSpPr>
          <p:spPr bwMode="auto">
            <a:xfrm>
              <a:off x="4227" y="1606"/>
              <a:ext cx="59" cy="2471"/>
            </a:xfrm>
            <a:custGeom>
              <a:avLst/>
              <a:gdLst>
                <a:gd name="T0" fmla="*/ 51842 w 25"/>
                <a:gd name="T1" fmla="*/ 0 h 1046"/>
                <a:gd name="T2" fmla="*/ 38369 w 25"/>
                <a:gd name="T3" fmla="*/ 1187065 h 1046"/>
                <a:gd name="T4" fmla="*/ 56675 w 25"/>
                <a:gd name="T5" fmla="*/ 2396506 h 1046"/>
                <a:gd name="T6" fmla="*/ 8621 w 25"/>
                <a:gd name="T7" fmla="*/ 2396506 h 1046"/>
                <a:gd name="T8" fmla="*/ 24879 w 25"/>
                <a:gd name="T9" fmla="*/ 1737146 h 1046"/>
                <a:gd name="T10" fmla="*/ 0 w 25"/>
                <a:gd name="T11" fmla="*/ 548189 h 1046"/>
                <a:gd name="T12" fmla="*/ 18297 w 25"/>
                <a:gd name="T13" fmla="*/ 0 h 1046"/>
                <a:gd name="T14" fmla="*/ 51842 w 25"/>
                <a:gd name="T15" fmla="*/ 0 h 1046"/>
                <a:gd name="T16" fmla="*/ 51842 w 25"/>
                <a:gd name="T17" fmla="*/ 0 h 10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90" name="グループ 69">
            <a:extLst>
              <a:ext uri="{FF2B5EF4-FFF2-40B4-BE49-F238E27FC236}">
                <a16:creationId xmlns:a16="http://schemas.microsoft.com/office/drawing/2014/main" id="{E66FAB7A-CD0F-40C0-A5C5-231180EB3A89}"/>
              </a:ext>
            </a:extLst>
          </p:cNvPr>
          <p:cNvGrpSpPr>
            <a:grpSpLocks noChangeAspect="1"/>
          </p:cNvGrpSpPr>
          <p:nvPr/>
        </p:nvGrpSpPr>
        <p:grpSpPr bwMode="auto">
          <a:xfrm>
            <a:off x="10895013" y="1249363"/>
            <a:ext cx="1254125" cy="3344862"/>
            <a:chOff x="3124" y="236"/>
            <a:chExt cx="1443" cy="3848"/>
          </a:xfrm>
        </p:grpSpPr>
        <p:sp>
          <p:nvSpPr>
            <p:cNvPr id="91" name="フリーフォーム 70">
              <a:extLst>
                <a:ext uri="{FF2B5EF4-FFF2-40B4-BE49-F238E27FC236}">
                  <a16:creationId xmlns:a16="http://schemas.microsoft.com/office/drawing/2014/main" id="{7CF521C4-09BC-4916-8A65-9C4E7E2A5EAD}"/>
                </a:ext>
              </a:extLst>
            </p:cNvPr>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347">
                  <a:moveTo>
                    <a:pt x="3" y="0"/>
                  </a:moveTo>
                  <a:lnTo>
                    <a:pt x="0" y="1347"/>
                  </a:lnTo>
                  <a:lnTo>
                    <a:pt x="24" y="1347"/>
                  </a:lnTo>
                  <a:lnTo>
                    <a:pt x="29"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 name="フリーフォーム 71">
              <a:extLst>
                <a:ext uri="{FF2B5EF4-FFF2-40B4-BE49-F238E27FC236}">
                  <a16:creationId xmlns:a16="http://schemas.microsoft.com/office/drawing/2014/main" id="{FB57B790-3FCF-4C99-828F-CAA7036FDC52}"/>
                </a:ext>
              </a:extLst>
            </p:cNvPr>
            <p:cNvSpPr>
              <a:spLocks/>
            </p:cNvSpPr>
            <p:nvPr/>
          </p:nvSpPr>
          <p:spPr bwMode="auto">
            <a:xfrm>
              <a:off x="3679" y="2551"/>
              <a:ext cx="161" cy="248"/>
            </a:xfrm>
            <a:custGeom>
              <a:avLst/>
              <a:gdLst>
                <a:gd name="T0" fmla="*/ 152223 w 68"/>
                <a:gd name="T1" fmla="*/ 240281 h 105"/>
                <a:gd name="T2" fmla="*/ 11599 w 68"/>
                <a:gd name="T3" fmla="*/ 0 h 105"/>
                <a:gd name="T4" fmla="*/ 152223 w 68"/>
                <a:gd name="T5" fmla="*/ 240281 h 105"/>
                <a:gd name="T6" fmla="*/ 0 60000 65536"/>
                <a:gd name="T7" fmla="*/ 0 60000 65536"/>
                <a:gd name="T8" fmla="*/ 0 60000 65536"/>
              </a:gdLst>
              <a:ahLst/>
              <a:cxnLst>
                <a:cxn ang="T6">
                  <a:pos x="T0" y="T1"/>
                </a:cxn>
                <a:cxn ang="T7">
                  <a:pos x="T2" y="T3"/>
                </a:cxn>
                <a:cxn ang="T8">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3" name="フリーフォーム 72">
              <a:extLst>
                <a:ext uri="{FF2B5EF4-FFF2-40B4-BE49-F238E27FC236}">
                  <a16:creationId xmlns:a16="http://schemas.microsoft.com/office/drawing/2014/main" id="{BE5A4EFC-6309-4F31-845F-E70319CF6620}"/>
                </a:ext>
              </a:extLst>
            </p:cNvPr>
            <p:cNvSpPr>
              <a:spLocks/>
            </p:cNvSpPr>
            <p:nvPr/>
          </p:nvSpPr>
          <p:spPr bwMode="auto">
            <a:xfrm>
              <a:off x="3889" y="2341"/>
              <a:ext cx="161" cy="250"/>
            </a:xfrm>
            <a:custGeom>
              <a:avLst/>
              <a:gdLst>
                <a:gd name="T0" fmla="*/ 8772 w 68"/>
                <a:gd name="T1" fmla="*/ 239583 h 106"/>
                <a:gd name="T2" fmla="*/ 150083 w 68"/>
                <a:gd name="T3" fmla="*/ 0 h 106"/>
                <a:gd name="T4" fmla="*/ 8772 w 68"/>
                <a:gd name="T5" fmla="*/ 239583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4" name="フリーフォーム 73">
              <a:extLst>
                <a:ext uri="{FF2B5EF4-FFF2-40B4-BE49-F238E27FC236}">
                  <a16:creationId xmlns:a16="http://schemas.microsoft.com/office/drawing/2014/main" id="{DDF019DB-7103-4FFA-9D0B-009EA133293C}"/>
                </a:ext>
              </a:extLst>
            </p:cNvPr>
            <p:cNvSpPr>
              <a:spLocks/>
            </p:cNvSpPr>
            <p:nvPr/>
          </p:nvSpPr>
          <p:spPr bwMode="auto">
            <a:xfrm>
              <a:off x="3679" y="2844"/>
              <a:ext cx="161" cy="253"/>
            </a:xfrm>
            <a:custGeom>
              <a:avLst/>
              <a:gdLst>
                <a:gd name="T0" fmla="*/ 152223 w 68"/>
                <a:gd name="T1" fmla="*/ 247058 h 107"/>
                <a:gd name="T2" fmla="*/ 11599 w 68"/>
                <a:gd name="T3" fmla="*/ 0 h 107"/>
                <a:gd name="T4" fmla="*/ 152223 w 68"/>
                <a:gd name="T5" fmla="*/ 247058 h 107"/>
                <a:gd name="T6" fmla="*/ 0 60000 65536"/>
                <a:gd name="T7" fmla="*/ 0 60000 65536"/>
                <a:gd name="T8" fmla="*/ 0 60000 65536"/>
              </a:gdLst>
              <a:ahLst/>
              <a:cxnLst>
                <a:cxn ang="T6">
                  <a:pos x="T0" y="T1"/>
                </a:cxn>
                <a:cxn ang="T7">
                  <a:pos x="T2" y="T3"/>
                </a:cxn>
                <a:cxn ang="T8">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5" name="フリーフォーム 74">
              <a:extLst>
                <a:ext uri="{FF2B5EF4-FFF2-40B4-BE49-F238E27FC236}">
                  <a16:creationId xmlns:a16="http://schemas.microsoft.com/office/drawing/2014/main" id="{9380008D-1216-457D-A87E-1ECB39C8D102}"/>
                </a:ext>
              </a:extLst>
            </p:cNvPr>
            <p:cNvSpPr>
              <a:spLocks/>
            </p:cNvSpPr>
            <p:nvPr/>
          </p:nvSpPr>
          <p:spPr bwMode="auto">
            <a:xfrm>
              <a:off x="4021" y="1301"/>
              <a:ext cx="161" cy="250"/>
            </a:xfrm>
            <a:custGeom>
              <a:avLst/>
              <a:gdLst>
                <a:gd name="T0" fmla="*/ 8772 w 68"/>
                <a:gd name="T1" fmla="*/ 239583 h 106"/>
                <a:gd name="T2" fmla="*/ 150083 w 68"/>
                <a:gd name="T3" fmla="*/ 0 h 106"/>
                <a:gd name="T4" fmla="*/ 8772 w 68"/>
                <a:gd name="T5" fmla="*/ 239583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 name="フリーフォーム 75">
              <a:extLst>
                <a:ext uri="{FF2B5EF4-FFF2-40B4-BE49-F238E27FC236}">
                  <a16:creationId xmlns:a16="http://schemas.microsoft.com/office/drawing/2014/main" id="{609C0CF5-86E9-4392-B2E2-EB98FC17D269}"/>
                </a:ext>
              </a:extLst>
            </p:cNvPr>
            <p:cNvSpPr>
              <a:spLocks/>
            </p:cNvSpPr>
            <p:nvPr/>
          </p:nvSpPr>
          <p:spPr bwMode="auto">
            <a:xfrm>
              <a:off x="3889" y="2967"/>
              <a:ext cx="161" cy="252"/>
            </a:xfrm>
            <a:custGeom>
              <a:avLst/>
              <a:gdLst>
                <a:gd name="T0" fmla="*/ 8772 w 68"/>
                <a:gd name="T1" fmla="*/ 238380 h 107"/>
                <a:gd name="T2" fmla="*/ 150083 w 68"/>
                <a:gd name="T3" fmla="*/ 0 h 107"/>
                <a:gd name="T4" fmla="*/ 8772 w 68"/>
                <a:gd name="T5" fmla="*/ 238380 h 107"/>
                <a:gd name="T6" fmla="*/ 0 60000 65536"/>
                <a:gd name="T7" fmla="*/ 0 60000 65536"/>
                <a:gd name="T8" fmla="*/ 0 60000 65536"/>
              </a:gdLst>
              <a:ahLst/>
              <a:cxnLst>
                <a:cxn ang="T6">
                  <a:pos x="T0" y="T1"/>
                </a:cxn>
                <a:cxn ang="T7">
                  <a:pos x="T2" y="T3"/>
                </a:cxn>
                <a:cxn ang="T8">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7" name="フリーフォーム 76">
              <a:extLst>
                <a:ext uri="{FF2B5EF4-FFF2-40B4-BE49-F238E27FC236}">
                  <a16:creationId xmlns:a16="http://schemas.microsoft.com/office/drawing/2014/main" id="{65AE082B-4E09-4029-A97B-C71F383EA54C}"/>
                </a:ext>
              </a:extLst>
            </p:cNvPr>
            <p:cNvSpPr>
              <a:spLocks/>
            </p:cNvSpPr>
            <p:nvPr/>
          </p:nvSpPr>
          <p:spPr bwMode="auto">
            <a:xfrm>
              <a:off x="3679" y="2220"/>
              <a:ext cx="161" cy="253"/>
            </a:xfrm>
            <a:custGeom>
              <a:avLst/>
              <a:gdLst>
                <a:gd name="T0" fmla="*/ 152223 w 68"/>
                <a:gd name="T1" fmla="*/ 247058 h 107"/>
                <a:gd name="T2" fmla="*/ 11599 w 68"/>
                <a:gd name="T3" fmla="*/ 0 h 107"/>
                <a:gd name="T4" fmla="*/ 152223 w 68"/>
                <a:gd name="T5" fmla="*/ 247058 h 107"/>
                <a:gd name="T6" fmla="*/ 0 60000 65536"/>
                <a:gd name="T7" fmla="*/ 0 60000 65536"/>
                <a:gd name="T8" fmla="*/ 0 60000 65536"/>
              </a:gdLst>
              <a:ahLst/>
              <a:cxnLst>
                <a:cxn ang="T6">
                  <a:pos x="T0" y="T1"/>
                </a:cxn>
                <a:cxn ang="T7">
                  <a:pos x="T2" y="T3"/>
                </a:cxn>
                <a:cxn ang="T8">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 name="フリーフォーム 77">
              <a:extLst>
                <a:ext uri="{FF2B5EF4-FFF2-40B4-BE49-F238E27FC236}">
                  <a16:creationId xmlns:a16="http://schemas.microsoft.com/office/drawing/2014/main" id="{DC8D7F3F-ACE5-4D32-ABDA-D5443B5F6699}"/>
                </a:ext>
              </a:extLst>
            </p:cNvPr>
            <p:cNvSpPr>
              <a:spLocks/>
            </p:cNvSpPr>
            <p:nvPr/>
          </p:nvSpPr>
          <p:spPr bwMode="auto">
            <a:xfrm>
              <a:off x="3889" y="2012"/>
              <a:ext cx="161" cy="251"/>
            </a:xfrm>
            <a:custGeom>
              <a:avLst/>
              <a:gdLst>
                <a:gd name="T0" fmla="*/ 8772 w 68"/>
                <a:gd name="T1" fmla="*/ 248057 h 106"/>
                <a:gd name="T2" fmla="*/ 150083 w 68"/>
                <a:gd name="T3" fmla="*/ 0 h 106"/>
                <a:gd name="T4" fmla="*/ 8772 w 68"/>
                <a:gd name="T5" fmla="*/ 248057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9" name="フリーフォーム 78">
              <a:extLst>
                <a:ext uri="{FF2B5EF4-FFF2-40B4-BE49-F238E27FC236}">
                  <a16:creationId xmlns:a16="http://schemas.microsoft.com/office/drawing/2014/main" id="{98D672D5-39ED-47FA-91BF-2A2D6BF3A330}"/>
                </a:ext>
              </a:extLst>
            </p:cNvPr>
            <p:cNvSpPr>
              <a:spLocks/>
            </p:cNvSpPr>
            <p:nvPr/>
          </p:nvSpPr>
          <p:spPr bwMode="auto">
            <a:xfrm>
              <a:off x="3679" y="1904"/>
              <a:ext cx="161" cy="250"/>
            </a:xfrm>
            <a:custGeom>
              <a:avLst/>
              <a:gdLst>
                <a:gd name="T0" fmla="*/ 152223 w 68"/>
                <a:gd name="T1" fmla="*/ 239583 h 106"/>
                <a:gd name="T2" fmla="*/ 11599 w 68"/>
                <a:gd name="T3" fmla="*/ 0 h 106"/>
                <a:gd name="T4" fmla="*/ 152223 w 68"/>
                <a:gd name="T5" fmla="*/ 239583 h 106"/>
                <a:gd name="T6" fmla="*/ 0 60000 65536"/>
                <a:gd name="T7" fmla="*/ 0 60000 65536"/>
                <a:gd name="T8" fmla="*/ 0 60000 65536"/>
              </a:gdLst>
              <a:ahLst/>
              <a:cxnLst>
                <a:cxn ang="T6">
                  <a:pos x="T0" y="T1"/>
                </a:cxn>
                <a:cxn ang="T7">
                  <a:pos x="T2" y="T3"/>
                </a:cxn>
                <a:cxn ang="T8">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0" name="フリーフォーム 79">
              <a:extLst>
                <a:ext uri="{FF2B5EF4-FFF2-40B4-BE49-F238E27FC236}">
                  <a16:creationId xmlns:a16="http://schemas.microsoft.com/office/drawing/2014/main" id="{BAD1421B-623F-40DC-81BF-C74D6EFB1083}"/>
                </a:ext>
              </a:extLst>
            </p:cNvPr>
            <p:cNvSpPr>
              <a:spLocks/>
            </p:cNvSpPr>
            <p:nvPr/>
          </p:nvSpPr>
          <p:spPr bwMode="auto">
            <a:xfrm>
              <a:off x="3679" y="1608"/>
              <a:ext cx="161" cy="251"/>
            </a:xfrm>
            <a:custGeom>
              <a:avLst/>
              <a:gdLst>
                <a:gd name="T0" fmla="*/ 152223 w 68"/>
                <a:gd name="T1" fmla="*/ 248057 h 106"/>
                <a:gd name="T2" fmla="*/ 11599 w 68"/>
                <a:gd name="T3" fmla="*/ 0 h 106"/>
                <a:gd name="T4" fmla="*/ 152223 w 68"/>
                <a:gd name="T5" fmla="*/ 248057 h 106"/>
                <a:gd name="T6" fmla="*/ 0 60000 65536"/>
                <a:gd name="T7" fmla="*/ 0 60000 65536"/>
                <a:gd name="T8" fmla="*/ 0 60000 65536"/>
              </a:gdLst>
              <a:ahLst/>
              <a:cxnLst>
                <a:cxn ang="T6">
                  <a:pos x="T0" y="T1"/>
                </a:cxn>
                <a:cxn ang="T7">
                  <a:pos x="T2" y="T3"/>
                </a:cxn>
                <a:cxn ang="T8">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1" name="フリーフォーム 80">
              <a:extLst>
                <a:ext uri="{FF2B5EF4-FFF2-40B4-BE49-F238E27FC236}">
                  <a16:creationId xmlns:a16="http://schemas.microsoft.com/office/drawing/2014/main" id="{6B94EAF4-9F72-44D2-A465-E1FAC2359DB3}"/>
                </a:ext>
              </a:extLst>
            </p:cNvPr>
            <p:cNvSpPr>
              <a:spLocks/>
            </p:cNvSpPr>
            <p:nvPr/>
          </p:nvSpPr>
          <p:spPr bwMode="auto">
            <a:xfrm>
              <a:off x="3889" y="1696"/>
              <a:ext cx="161" cy="250"/>
            </a:xfrm>
            <a:custGeom>
              <a:avLst/>
              <a:gdLst>
                <a:gd name="T0" fmla="*/ 8772 w 68"/>
                <a:gd name="T1" fmla="*/ 239583 h 106"/>
                <a:gd name="T2" fmla="*/ 150083 w 68"/>
                <a:gd name="T3" fmla="*/ 0 h 106"/>
                <a:gd name="T4" fmla="*/ 8772 w 68"/>
                <a:gd name="T5" fmla="*/ 239583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2" name="フリーフォーム 81">
              <a:extLst>
                <a:ext uri="{FF2B5EF4-FFF2-40B4-BE49-F238E27FC236}">
                  <a16:creationId xmlns:a16="http://schemas.microsoft.com/office/drawing/2014/main" id="{BBF56888-FC33-4316-B2CA-3387477571C9}"/>
                </a:ext>
              </a:extLst>
            </p:cNvPr>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1049">
                  <a:moveTo>
                    <a:pt x="2" y="0"/>
                  </a:moveTo>
                  <a:lnTo>
                    <a:pt x="0" y="1049"/>
                  </a:lnTo>
                  <a:lnTo>
                    <a:pt x="19" y="1049"/>
                  </a:lnTo>
                  <a:lnTo>
                    <a:pt x="21"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 name="フリーフォーム 82">
              <a:extLst>
                <a:ext uri="{FF2B5EF4-FFF2-40B4-BE49-F238E27FC236}">
                  <a16:creationId xmlns:a16="http://schemas.microsoft.com/office/drawing/2014/main" id="{67148924-E3DB-4C88-9D95-BCC9EADCD44B}"/>
                </a:ext>
              </a:extLst>
            </p:cNvPr>
            <p:cNvSpPr>
              <a:spLocks/>
            </p:cNvSpPr>
            <p:nvPr/>
          </p:nvSpPr>
          <p:spPr bwMode="auto">
            <a:xfrm>
              <a:off x="3220" y="1048"/>
              <a:ext cx="126" cy="194"/>
            </a:xfrm>
            <a:custGeom>
              <a:avLst/>
              <a:gdLst>
                <a:gd name="T0" fmla="*/ 123618 w 53"/>
                <a:gd name="T1" fmla="*/ 190425 h 82"/>
                <a:gd name="T2" fmla="*/ 10320 w 53"/>
                <a:gd name="T3" fmla="*/ 0 h 82"/>
                <a:gd name="T4" fmla="*/ 123618 w 53"/>
                <a:gd name="T5" fmla="*/ 190425 h 82"/>
                <a:gd name="T6" fmla="*/ 0 60000 65536"/>
                <a:gd name="T7" fmla="*/ 0 60000 65536"/>
                <a:gd name="T8" fmla="*/ 0 60000 65536"/>
              </a:gdLst>
              <a:ahLst/>
              <a:cxnLst>
                <a:cxn ang="T6">
                  <a:pos x="T0" y="T1"/>
                </a:cxn>
                <a:cxn ang="T7">
                  <a:pos x="T2" y="T3"/>
                </a:cxn>
                <a:cxn ang="T8">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 name="フリーフォーム 83">
              <a:extLst>
                <a:ext uri="{FF2B5EF4-FFF2-40B4-BE49-F238E27FC236}">
                  <a16:creationId xmlns:a16="http://schemas.microsoft.com/office/drawing/2014/main" id="{E8C8736D-FAFB-4F8A-800A-71179D15DEAB}"/>
                </a:ext>
              </a:extLst>
            </p:cNvPr>
            <p:cNvSpPr>
              <a:spLocks/>
            </p:cNvSpPr>
            <p:nvPr/>
          </p:nvSpPr>
          <p:spPr bwMode="auto">
            <a:xfrm>
              <a:off x="3386" y="885"/>
              <a:ext cx="123" cy="196"/>
            </a:xfrm>
            <a:custGeom>
              <a:avLst/>
              <a:gdLst>
                <a:gd name="T0" fmla="*/ 7039 w 52"/>
                <a:gd name="T1" fmla="*/ 189532 h 83"/>
                <a:gd name="T2" fmla="*/ 113512 w 52"/>
                <a:gd name="T3" fmla="*/ 0 h 83"/>
                <a:gd name="T4" fmla="*/ 7039 w 52"/>
                <a:gd name="T5" fmla="*/ 189532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 name="フリーフォーム 84">
              <a:extLst>
                <a:ext uri="{FF2B5EF4-FFF2-40B4-BE49-F238E27FC236}">
                  <a16:creationId xmlns:a16="http://schemas.microsoft.com/office/drawing/2014/main" id="{0C1C0BAA-F809-4EEA-9F62-D202B341A9F4}"/>
                </a:ext>
              </a:extLst>
            </p:cNvPr>
            <p:cNvSpPr>
              <a:spLocks/>
            </p:cNvSpPr>
            <p:nvPr/>
          </p:nvSpPr>
          <p:spPr bwMode="auto">
            <a:xfrm>
              <a:off x="3220" y="1277"/>
              <a:ext cx="126" cy="196"/>
            </a:xfrm>
            <a:custGeom>
              <a:avLst/>
              <a:gdLst>
                <a:gd name="T0" fmla="*/ 123618 w 53"/>
                <a:gd name="T1" fmla="*/ 189532 h 83"/>
                <a:gd name="T2" fmla="*/ 10320 w 53"/>
                <a:gd name="T3" fmla="*/ 0 h 83"/>
                <a:gd name="T4" fmla="*/ 123618 w 53"/>
                <a:gd name="T5" fmla="*/ 189532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 name="フリーフォーム 85">
              <a:extLst>
                <a:ext uri="{FF2B5EF4-FFF2-40B4-BE49-F238E27FC236}">
                  <a16:creationId xmlns:a16="http://schemas.microsoft.com/office/drawing/2014/main" id="{A42EAFC7-D3C3-4B90-A446-BEEB166052B7}"/>
                </a:ext>
              </a:extLst>
            </p:cNvPr>
            <p:cNvSpPr>
              <a:spLocks/>
            </p:cNvSpPr>
            <p:nvPr/>
          </p:nvSpPr>
          <p:spPr bwMode="auto">
            <a:xfrm>
              <a:off x="3386" y="1114"/>
              <a:ext cx="123" cy="194"/>
            </a:xfrm>
            <a:custGeom>
              <a:avLst/>
              <a:gdLst>
                <a:gd name="T0" fmla="*/ 7039 w 52"/>
                <a:gd name="T1" fmla="*/ 190425 h 82"/>
                <a:gd name="T2" fmla="*/ 113512 w 52"/>
                <a:gd name="T3" fmla="*/ 0 h 82"/>
                <a:gd name="T4" fmla="*/ 7039 w 52"/>
                <a:gd name="T5" fmla="*/ 190425 h 82"/>
                <a:gd name="T6" fmla="*/ 0 60000 65536"/>
                <a:gd name="T7" fmla="*/ 0 60000 65536"/>
                <a:gd name="T8" fmla="*/ 0 60000 65536"/>
              </a:gdLst>
              <a:ahLst/>
              <a:cxnLst>
                <a:cxn ang="T6">
                  <a:pos x="T0" y="T1"/>
                </a:cxn>
                <a:cxn ang="T7">
                  <a:pos x="T2" y="T3"/>
                </a:cxn>
                <a:cxn ang="T8">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 name="フリーフォーム 86">
              <a:extLst>
                <a:ext uri="{FF2B5EF4-FFF2-40B4-BE49-F238E27FC236}">
                  <a16:creationId xmlns:a16="http://schemas.microsoft.com/office/drawing/2014/main" id="{A7BC471F-C436-4D5D-84DA-FF95A9B3DB95}"/>
                </a:ext>
              </a:extLst>
            </p:cNvPr>
            <p:cNvSpPr>
              <a:spLocks/>
            </p:cNvSpPr>
            <p:nvPr/>
          </p:nvSpPr>
          <p:spPr bwMode="auto">
            <a:xfrm>
              <a:off x="3386" y="1372"/>
              <a:ext cx="123" cy="196"/>
            </a:xfrm>
            <a:custGeom>
              <a:avLst/>
              <a:gdLst>
                <a:gd name="T0" fmla="*/ 7039 w 52"/>
                <a:gd name="T1" fmla="*/ 189532 h 83"/>
                <a:gd name="T2" fmla="*/ 113512 w 52"/>
                <a:gd name="T3" fmla="*/ 0 h 83"/>
                <a:gd name="T4" fmla="*/ 7039 w 52"/>
                <a:gd name="T5" fmla="*/ 189532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 name="フリーフォーム 87">
              <a:extLst>
                <a:ext uri="{FF2B5EF4-FFF2-40B4-BE49-F238E27FC236}">
                  <a16:creationId xmlns:a16="http://schemas.microsoft.com/office/drawing/2014/main" id="{B1B07DAC-E839-4300-86CE-FABAB7ECF441}"/>
                </a:ext>
              </a:extLst>
            </p:cNvPr>
            <p:cNvSpPr>
              <a:spLocks/>
            </p:cNvSpPr>
            <p:nvPr/>
          </p:nvSpPr>
          <p:spPr bwMode="auto">
            <a:xfrm>
              <a:off x="3220" y="793"/>
              <a:ext cx="126" cy="196"/>
            </a:xfrm>
            <a:custGeom>
              <a:avLst/>
              <a:gdLst>
                <a:gd name="T0" fmla="*/ 123618 w 53"/>
                <a:gd name="T1" fmla="*/ 189532 h 83"/>
                <a:gd name="T2" fmla="*/ 10320 w 53"/>
                <a:gd name="T3" fmla="*/ 0 h 83"/>
                <a:gd name="T4" fmla="*/ 123618 w 53"/>
                <a:gd name="T5" fmla="*/ 189532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9" name="フリーフォーム 88">
              <a:extLst>
                <a:ext uri="{FF2B5EF4-FFF2-40B4-BE49-F238E27FC236}">
                  <a16:creationId xmlns:a16="http://schemas.microsoft.com/office/drawing/2014/main" id="{7DF39AB6-02F2-44AF-978E-428327FE7E27}"/>
                </a:ext>
              </a:extLst>
            </p:cNvPr>
            <p:cNvSpPr>
              <a:spLocks/>
            </p:cNvSpPr>
            <p:nvPr/>
          </p:nvSpPr>
          <p:spPr bwMode="auto">
            <a:xfrm>
              <a:off x="3386" y="630"/>
              <a:ext cx="123" cy="196"/>
            </a:xfrm>
            <a:custGeom>
              <a:avLst/>
              <a:gdLst>
                <a:gd name="T0" fmla="*/ 7039 w 52"/>
                <a:gd name="T1" fmla="*/ 189532 h 83"/>
                <a:gd name="T2" fmla="*/ 113512 w 52"/>
                <a:gd name="T3" fmla="*/ 0 h 83"/>
                <a:gd name="T4" fmla="*/ 7039 w 52"/>
                <a:gd name="T5" fmla="*/ 189532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0" name="フリーフォーム 89">
              <a:extLst>
                <a:ext uri="{FF2B5EF4-FFF2-40B4-BE49-F238E27FC236}">
                  <a16:creationId xmlns:a16="http://schemas.microsoft.com/office/drawing/2014/main" id="{7BE18568-06D9-4C9A-8F8A-83A467BCFB4C}"/>
                </a:ext>
              </a:extLst>
            </p:cNvPr>
            <p:cNvSpPr>
              <a:spLocks/>
            </p:cNvSpPr>
            <p:nvPr/>
          </p:nvSpPr>
          <p:spPr bwMode="auto">
            <a:xfrm>
              <a:off x="3220" y="545"/>
              <a:ext cx="126" cy="196"/>
            </a:xfrm>
            <a:custGeom>
              <a:avLst/>
              <a:gdLst>
                <a:gd name="T0" fmla="*/ 123618 w 53"/>
                <a:gd name="T1" fmla="*/ 189532 h 83"/>
                <a:gd name="T2" fmla="*/ 10320 w 53"/>
                <a:gd name="T3" fmla="*/ 0 h 83"/>
                <a:gd name="T4" fmla="*/ 123618 w 53"/>
                <a:gd name="T5" fmla="*/ 189532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1" name="フリーフォーム 90">
              <a:extLst>
                <a:ext uri="{FF2B5EF4-FFF2-40B4-BE49-F238E27FC236}">
                  <a16:creationId xmlns:a16="http://schemas.microsoft.com/office/drawing/2014/main" id="{A67DE6DC-F0B7-409C-B7F0-1FD16934A918}"/>
                </a:ext>
              </a:extLst>
            </p:cNvPr>
            <p:cNvSpPr>
              <a:spLocks/>
            </p:cNvSpPr>
            <p:nvPr/>
          </p:nvSpPr>
          <p:spPr bwMode="auto">
            <a:xfrm>
              <a:off x="3220" y="316"/>
              <a:ext cx="126" cy="196"/>
            </a:xfrm>
            <a:custGeom>
              <a:avLst/>
              <a:gdLst>
                <a:gd name="T0" fmla="*/ 123618 w 53"/>
                <a:gd name="T1" fmla="*/ 189532 h 83"/>
                <a:gd name="T2" fmla="*/ 10320 w 53"/>
                <a:gd name="T3" fmla="*/ 0 h 83"/>
                <a:gd name="T4" fmla="*/ 123618 w 53"/>
                <a:gd name="T5" fmla="*/ 189532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2" name="フリーフォーム 91">
              <a:extLst>
                <a:ext uri="{FF2B5EF4-FFF2-40B4-BE49-F238E27FC236}">
                  <a16:creationId xmlns:a16="http://schemas.microsoft.com/office/drawing/2014/main" id="{E11C9BF8-D5BA-4562-88CC-535ED19FBB2C}"/>
                </a:ext>
              </a:extLst>
            </p:cNvPr>
            <p:cNvSpPr>
              <a:spLocks/>
            </p:cNvSpPr>
            <p:nvPr/>
          </p:nvSpPr>
          <p:spPr bwMode="auto">
            <a:xfrm>
              <a:off x="3386" y="385"/>
              <a:ext cx="123" cy="193"/>
            </a:xfrm>
            <a:custGeom>
              <a:avLst/>
              <a:gdLst>
                <a:gd name="T0" fmla="*/ 7039 w 52"/>
                <a:gd name="T1" fmla="*/ 181731 h 82"/>
                <a:gd name="T2" fmla="*/ 113512 w 52"/>
                <a:gd name="T3" fmla="*/ 0 h 82"/>
                <a:gd name="T4" fmla="*/ 7039 w 52"/>
                <a:gd name="T5" fmla="*/ 181731 h 82"/>
                <a:gd name="T6" fmla="*/ 0 60000 65536"/>
                <a:gd name="T7" fmla="*/ 0 60000 65536"/>
                <a:gd name="T8" fmla="*/ 0 60000 65536"/>
              </a:gdLst>
              <a:ahLst/>
              <a:cxnLst>
                <a:cxn ang="T6">
                  <a:pos x="T0" y="T1"/>
                </a:cxn>
                <a:cxn ang="T7">
                  <a:pos x="T2" y="T3"/>
                </a:cxn>
                <a:cxn ang="T8">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3" name="フリーフォーム 92">
              <a:extLst>
                <a:ext uri="{FF2B5EF4-FFF2-40B4-BE49-F238E27FC236}">
                  <a16:creationId xmlns:a16="http://schemas.microsoft.com/office/drawing/2014/main" id="{8E69AAE3-DF58-491D-A05A-EFD74901703D}"/>
                </a:ext>
              </a:extLst>
            </p:cNvPr>
            <p:cNvSpPr>
              <a:spLocks/>
            </p:cNvSpPr>
            <p:nvPr/>
          </p:nvSpPr>
          <p:spPr bwMode="auto">
            <a:xfrm>
              <a:off x="3124" y="1062"/>
              <a:ext cx="264" cy="1241"/>
            </a:xfrm>
            <a:custGeom>
              <a:avLst/>
              <a:gdLst>
                <a:gd name="T0" fmla="*/ 114373 w 112"/>
                <a:gd name="T1" fmla="*/ 1122063 h 525"/>
                <a:gd name="T2" fmla="*/ 114373 w 112"/>
                <a:gd name="T3" fmla="*/ 988434 h 525"/>
                <a:gd name="T4" fmla="*/ 6850 w 112"/>
                <a:gd name="T5" fmla="*/ 790394 h 525"/>
                <a:gd name="T6" fmla="*/ 114373 w 112"/>
                <a:gd name="T7" fmla="*/ 944661 h 525"/>
                <a:gd name="T8" fmla="*/ 114373 w 112"/>
                <a:gd name="T9" fmla="*/ 771942 h 525"/>
                <a:gd name="T10" fmla="*/ 6850 w 112"/>
                <a:gd name="T11" fmla="*/ 573940 h 525"/>
                <a:gd name="T12" fmla="*/ 112344 w 112"/>
                <a:gd name="T13" fmla="*/ 723241 h 525"/>
                <a:gd name="T14" fmla="*/ 112344 w 112"/>
                <a:gd name="T15" fmla="*/ 493133 h 525"/>
                <a:gd name="T16" fmla="*/ 16146 w 112"/>
                <a:gd name="T17" fmla="*/ 302277 h 525"/>
                <a:gd name="T18" fmla="*/ 112344 w 112"/>
                <a:gd name="T19" fmla="*/ 422365 h 525"/>
                <a:gd name="T20" fmla="*/ 112344 w 112"/>
                <a:gd name="T21" fmla="*/ 270037 h 525"/>
                <a:gd name="T22" fmla="*/ 11357 w 112"/>
                <a:gd name="T23" fmla="*/ 75869 h 525"/>
                <a:gd name="T24" fmla="*/ 112344 w 112"/>
                <a:gd name="T25" fmla="*/ 202874 h 525"/>
                <a:gd name="T26" fmla="*/ 112344 w 112"/>
                <a:gd name="T27" fmla="*/ 128700 h 525"/>
                <a:gd name="T28" fmla="*/ 130546 w 112"/>
                <a:gd name="T29" fmla="*/ 128700 h 525"/>
                <a:gd name="T30" fmla="*/ 231768 w 112"/>
                <a:gd name="T31" fmla="*/ 0 h 525"/>
                <a:gd name="T32" fmla="*/ 132592 w 112"/>
                <a:gd name="T33" fmla="*/ 193790 h 525"/>
                <a:gd name="T34" fmla="*/ 132592 w 112"/>
                <a:gd name="T35" fmla="*/ 373127 h 525"/>
                <a:gd name="T36" fmla="*/ 238107 w 112"/>
                <a:gd name="T37" fmla="*/ 214390 h 525"/>
                <a:gd name="T38" fmla="*/ 132592 w 112"/>
                <a:gd name="T39" fmla="*/ 412409 h 525"/>
                <a:gd name="T40" fmla="*/ 132592 w 112"/>
                <a:gd name="T41" fmla="*/ 608350 h 525"/>
                <a:gd name="T42" fmla="*/ 236563 w 112"/>
                <a:gd name="T43" fmla="*/ 469599 h 525"/>
                <a:gd name="T44" fmla="*/ 132592 w 112"/>
                <a:gd name="T45" fmla="*/ 668852 h 525"/>
                <a:gd name="T46" fmla="*/ 132592 w 112"/>
                <a:gd name="T47" fmla="*/ 854834 h 525"/>
                <a:gd name="T48" fmla="*/ 236563 w 112"/>
                <a:gd name="T49" fmla="*/ 721186 h 525"/>
                <a:gd name="T50" fmla="*/ 132592 w 112"/>
                <a:gd name="T51" fmla="*/ 914310 h 525"/>
                <a:gd name="T52" fmla="*/ 134319 w 112"/>
                <a:gd name="T53" fmla="*/ 1133577 h 525"/>
                <a:gd name="T54" fmla="*/ 243047 w 112"/>
                <a:gd name="T55" fmla="*/ 956300 h 525"/>
                <a:gd name="T56" fmla="*/ 134319 w 112"/>
                <a:gd name="T57" fmla="*/ 1157130 h 525"/>
                <a:gd name="T58" fmla="*/ 134319 w 112"/>
                <a:gd name="T59" fmla="*/ 1209446 h 525"/>
                <a:gd name="T60" fmla="*/ 114373 w 112"/>
                <a:gd name="T61" fmla="*/ 1209446 h 525"/>
                <a:gd name="T62" fmla="*/ 114373 w 112"/>
                <a:gd name="T63" fmla="*/ 1193052 h 525"/>
                <a:gd name="T64" fmla="*/ 16146 w 112"/>
                <a:gd name="T65" fmla="*/ 999929 h 525"/>
                <a:gd name="T66" fmla="*/ 114373 w 112"/>
                <a:gd name="T67" fmla="*/ 1122063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4" name="フリーフォーム 93">
              <a:extLst>
                <a:ext uri="{FF2B5EF4-FFF2-40B4-BE49-F238E27FC236}">
                  <a16:creationId xmlns:a16="http://schemas.microsoft.com/office/drawing/2014/main" id="{1B82133F-7B16-4382-A14B-B8DFFB33E5E3}"/>
                </a:ext>
              </a:extLst>
            </p:cNvPr>
            <p:cNvSpPr>
              <a:spLocks/>
            </p:cNvSpPr>
            <p:nvPr/>
          </p:nvSpPr>
          <p:spPr bwMode="auto">
            <a:xfrm>
              <a:off x="3737" y="1710"/>
              <a:ext cx="378" cy="1786"/>
            </a:xfrm>
            <a:custGeom>
              <a:avLst/>
              <a:gdLst>
                <a:gd name="T0" fmla="*/ 197158 w 160"/>
                <a:gd name="T1" fmla="*/ 1606679 h 756"/>
                <a:gd name="T2" fmla="*/ 197158 w 160"/>
                <a:gd name="T3" fmla="*/ 1414389 h 756"/>
                <a:gd name="T4" fmla="*/ 355419 w 160"/>
                <a:gd name="T5" fmla="*/ 1130139 h 756"/>
                <a:gd name="T6" fmla="*/ 197158 w 160"/>
                <a:gd name="T7" fmla="*/ 1349576 h 756"/>
                <a:gd name="T8" fmla="*/ 197158 w 160"/>
                <a:gd name="T9" fmla="*/ 1102316 h 756"/>
                <a:gd name="T10" fmla="*/ 355419 w 160"/>
                <a:gd name="T11" fmla="*/ 821080 h 756"/>
                <a:gd name="T12" fmla="*/ 201746 w 160"/>
                <a:gd name="T13" fmla="*/ 1036102 h 756"/>
                <a:gd name="T14" fmla="*/ 201746 w 160"/>
                <a:gd name="T15" fmla="*/ 708414 h 756"/>
                <a:gd name="T16" fmla="*/ 343389 w 160"/>
                <a:gd name="T17" fmla="*/ 433717 h 756"/>
                <a:gd name="T18" fmla="*/ 201746 w 160"/>
                <a:gd name="T19" fmla="*/ 602541 h 756"/>
                <a:gd name="T20" fmla="*/ 201746 w 160"/>
                <a:gd name="T21" fmla="*/ 387361 h 756"/>
                <a:gd name="T22" fmla="*/ 348247 w 160"/>
                <a:gd name="T23" fmla="*/ 107588 h 756"/>
                <a:gd name="T24" fmla="*/ 201746 w 160"/>
                <a:gd name="T25" fmla="*/ 291177 h 756"/>
                <a:gd name="T26" fmla="*/ 174570 w 160"/>
                <a:gd name="T27" fmla="*/ 185142 h 756"/>
                <a:gd name="T28" fmla="*/ 29876 w 160"/>
                <a:gd name="T29" fmla="*/ 0 h 756"/>
                <a:gd name="T30" fmla="*/ 171773 w 160"/>
                <a:gd name="T31" fmla="*/ 277621 h 756"/>
                <a:gd name="T32" fmla="*/ 171773 w 160"/>
                <a:gd name="T33" fmla="*/ 536287 h 756"/>
                <a:gd name="T34" fmla="*/ 16481 w 160"/>
                <a:gd name="T35" fmla="*/ 304733 h 756"/>
                <a:gd name="T36" fmla="*/ 171773 w 160"/>
                <a:gd name="T37" fmla="*/ 591792 h 756"/>
                <a:gd name="T38" fmla="*/ 171773 w 160"/>
                <a:gd name="T39" fmla="*/ 871103 h 756"/>
                <a:gd name="T40" fmla="*/ 23486 w 160"/>
                <a:gd name="T41" fmla="*/ 671562 h 756"/>
                <a:gd name="T42" fmla="*/ 171773 w 160"/>
                <a:gd name="T43" fmla="*/ 955607 h 756"/>
                <a:gd name="T44" fmla="*/ 171773 w 160"/>
                <a:gd name="T45" fmla="*/ 1221400 h 756"/>
                <a:gd name="T46" fmla="*/ 23486 w 160"/>
                <a:gd name="T47" fmla="*/ 1031235 h 756"/>
                <a:gd name="T48" fmla="*/ 171773 w 160"/>
                <a:gd name="T49" fmla="*/ 1310955 h 756"/>
                <a:gd name="T50" fmla="*/ 169720 w 160"/>
                <a:gd name="T51" fmla="*/ 1620219 h 756"/>
                <a:gd name="T52" fmla="*/ 11498 w 160"/>
                <a:gd name="T53" fmla="*/ 1367982 h 756"/>
                <a:gd name="T54" fmla="*/ 169720 w 160"/>
                <a:gd name="T55" fmla="*/ 1652248 h 756"/>
                <a:gd name="T56" fmla="*/ 169720 w 160"/>
                <a:gd name="T57" fmla="*/ 1732678 h 756"/>
                <a:gd name="T58" fmla="*/ 197158 w 160"/>
                <a:gd name="T59" fmla="*/ 1732678 h 756"/>
                <a:gd name="T60" fmla="*/ 197158 w 160"/>
                <a:gd name="T61" fmla="*/ 1709774 h 756"/>
                <a:gd name="T62" fmla="*/ 343389 w 160"/>
                <a:gd name="T63" fmla="*/ 1433019 h 756"/>
                <a:gd name="T64" fmla="*/ 197158 w 160"/>
                <a:gd name="T65" fmla="*/ 1606679 h 7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5" name="フリーフォーム 94">
              <a:extLst>
                <a:ext uri="{FF2B5EF4-FFF2-40B4-BE49-F238E27FC236}">
                  <a16:creationId xmlns:a16="http://schemas.microsoft.com/office/drawing/2014/main" id="{06CFE0F5-F6F9-440F-87CE-F8321583F892}"/>
                </a:ext>
              </a:extLst>
            </p:cNvPr>
            <p:cNvSpPr>
              <a:spLocks/>
            </p:cNvSpPr>
            <p:nvPr/>
          </p:nvSpPr>
          <p:spPr bwMode="auto">
            <a:xfrm>
              <a:off x="3249" y="2924"/>
              <a:ext cx="359" cy="560"/>
            </a:xfrm>
            <a:custGeom>
              <a:avLst/>
              <a:gdLst>
                <a:gd name="T0" fmla="*/ 329260 w 152"/>
                <a:gd name="T1" fmla="*/ 544010 h 237"/>
                <a:gd name="T2" fmla="*/ 24991 w 152"/>
                <a:gd name="T3" fmla="*/ 0 h 237"/>
                <a:gd name="T4" fmla="*/ 329260 w 152"/>
                <a:gd name="T5" fmla="*/ 544010 h 237"/>
                <a:gd name="T6" fmla="*/ 0 60000 65536"/>
                <a:gd name="T7" fmla="*/ 0 60000 65536"/>
                <a:gd name="T8" fmla="*/ 0 60000 65536"/>
              </a:gdLst>
              <a:ahLst/>
              <a:cxnLst>
                <a:cxn ang="T6">
                  <a:pos x="T0" y="T1"/>
                </a:cxn>
                <a:cxn ang="T7">
                  <a:pos x="T2" y="T3"/>
                </a:cxn>
                <a:cxn ang="T8">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6" name="フリーフォーム 95">
              <a:extLst>
                <a:ext uri="{FF2B5EF4-FFF2-40B4-BE49-F238E27FC236}">
                  <a16:creationId xmlns:a16="http://schemas.microsoft.com/office/drawing/2014/main" id="{90273A14-343C-4081-B770-85977DF9DA6F}"/>
                </a:ext>
              </a:extLst>
            </p:cNvPr>
            <p:cNvSpPr>
              <a:spLocks/>
            </p:cNvSpPr>
            <p:nvPr/>
          </p:nvSpPr>
          <p:spPr bwMode="auto">
            <a:xfrm>
              <a:off x="3324" y="2992"/>
              <a:ext cx="305" cy="520"/>
            </a:xfrm>
            <a:custGeom>
              <a:avLst/>
              <a:gdLst>
                <a:gd name="T0" fmla="*/ 258905 w 129"/>
                <a:gd name="T1" fmla="*/ 453702 h 220"/>
                <a:gd name="T2" fmla="*/ 249152 w 129"/>
                <a:gd name="T3" fmla="*/ 437339 h 220"/>
                <a:gd name="T4" fmla="*/ 230436 w 129"/>
                <a:gd name="T5" fmla="*/ 410098 h 220"/>
                <a:gd name="T6" fmla="*/ 221872 w 129"/>
                <a:gd name="T7" fmla="*/ 398611 h 220"/>
                <a:gd name="T8" fmla="*/ 203184 w 129"/>
                <a:gd name="T9" fmla="*/ 363565 h 220"/>
                <a:gd name="T10" fmla="*/ 201030 w 129"/>
                <a:gd name="T11" fmla="*/ 354475 h 220"/>
                <a:gd name="T12" fmla="*/ 189533 w 129"/>
                <a:gd name="T13" fmla="*/ 335804 h 220"/>
                <a:gd name="T14" fmla="*/ 179617 w 129"/>
                <a:gd name="T15" fmla="*/ 320698 h 220"/>
                <a:gd name="T16" fmla="*/ 175905 w 129"/>
                <a:gd name="T17" fmla="*/ 310743 h 220"/>
                <a:gd name="T18" fmla="*/ 171029 w 129"/>
                <a:gd name="T19" fmla="*/ 303730 h 220"/>
                <a:gd name="T20" fmla="*/ 157373 w 129"/>
                <a:gd name="T21" fmla="*/ 285653 h 220"/>
                <a:gd name="T22" fmla="*/ 152337 w 129"/>
                <a:gd name="T23" fmla="*/ 278630 h 220"/>
                <a:gd name="T24" fmla="*/ 145348 w 129"/>
                <a:gd name="T25" fmla="*/ 265082 h 220"/>
                <a:gd name="T26" fmla="*/ 138685 w 129"/>
                <a:gd name="T27" fmla="*/ 253566 h 220"/>
                <a:gd name="T28" fmla="*/ 126868 w 129"/>
                <a:gd name="T29" fmla="*/ 236583 h 220"/>
                <a:gd name="T30" fmla="*/ 118052 w 129"/>
                <a:gd name="T31" fmla="*/ 219163 h 220"/>
                <a:gd name="T32" fmla="*/ 113188 w 129"/>
                <a:gd name="T33" fmla="*/ 211522 h 220"/>
                <a:gd name="T34" fmla="*/ 110242 w 129"/>
                <a:gd name="T35" fmla="*/ 202817 h 220"/>
                <a:gd name="T36" fmla="*/ 106530 w 129"/>
                <a:gd name="T37" fmla="*/ 197945 h 220"/>
                <a:gd name="T38" fmla="*/ 103596 w 129"/>
                <a:gd name="T39" fmla="*/ 195794 h 220"/>
                <a:gd name="T40" fmla="*/ 99588 w 129"/>
                <a:gd name="T41" fmla="*/ 185900 h 220"/>
                <a:gd name="T42" fmla="*/ 82962 w 129"/>
                <a:gd name="T43" fmla="*/ 160749 h 220"/>
                <a:gd name="T44" fmla="*/ 78087 w 129"/>
                <a:gd name="T45" fmla="*/ 152034 h 220"/>
                <a:gd name="T46" fmla="*/ 71436 w 129"/>
                <a:gd name="T47" fmla="*/ 140173 h 220"/>
                <a:gd name="T48" fmla="*/ 62369 w 129"/>
                <a:gd name="T49" fmla="*/ 121512 h 220"/>
                <a:gd name="T50" fmla="*/ 62369 w 129"/>
                <a:gd name="T51" fmla="*/ 113020 h 220"/>
                <a:gd name="T52" fmla="*/ 52904 w 129"/>
                <a:gd name="T53" fmla="*/ 107926 h 220"/>
                <a:gd name="T54" fmla="*/ 45743 w 129"/>
                <a:gd name="T55" fmla="*/ 103433 h 220"/>
                <a:gd name="T56" fmla="*/ 42121 w 129"/>
                <a:gd name="T57" fmla="*/ 92723 h 220"/>
                <a:gd name="T58" fmla="*/ 39310 w 129"/>
                <a:gd name="T59" fmla="*/ 92723 h 220"/>
                <a:gd name="T60" fmla="*/ 37248 w 129"/>
                <a:gd name="T61" fmla="*/ 87707 h 220"/>
                <a:gd name="T62" fmla="*/ 37248 w 129"/>
                <a:gd name="T63" fmla="*/ 75851 h 220"/>
                <a:gd name="T64" fmla="*/ 27251 w 129"/>
                <a:gd name="T65" fmla="*/ 71349 h 220"/>
                <a:gd name="T66" fmla="*/ 27251 w 129"/>
                <a:gd name="T67" fmla="*/ 67137 h 220"/>
                <a:gd name="T68" fmla="*/ 20617 w 129"/>
                <a:gd name="T69" fmla="*/ 59304 h 220"/>
                <a:gd name="T70" fmla="*/ 18532 w 129"/>
                <a:gd name="T71" fmla="*/ 52806 h 220"/>
                <a:gd name="T72" fmla="*/ 23568 w 129"/>
                <a:gd name="T73" fmla="*/ 52806 h 220"/>
                <a:gd name="T74" fmla="*/ 13590 w 129"/>
                <a:gd name="T75" fmla="*/ 42047 h 220"/>
                <a:gd name="T76" fmla="*/ 7032 w 129"/>
                <a:gd name="T77" fmla="*/ 18514 h 220"/>
                <a:gd name="T78" fmla="*/ 4875 w 129"/>
                <a:gd name="T79" fmla="*/ 13577 h 220"/>
                <a:gd name="T80" fmla="*/ 0 w 129"/>
                <a:gd name="T81" fmla="*/ 0 h 220"/>
                <a:gd name="T82" fmla="*/ 4875 w 129"/>
                <a:gd name="T83" fmla="*/ 7022 h 220"/>
                <a:gd name="T84" fmla="*/ 7032 w 129"/>
                <a:gd name="T85" fmla="*/ 16597 h 220"/>
                <a:gd name="T86" fmla="*/ 25128 w 129"/>
                <a:gd name="T87" fmla="*/ 37107 h 220"/>
                <a:gd name="T88" fmla="*/ 48746 w 129"/>
                <a:gd name="T89" fmla="*/ 74131 h 220"/>
                <a:gd name="T90" fmla="*/ 71436 w 129"/>
                <a:gd name="T91" fmla="*/ 109987 h 220"/>
                <a:gd name="T92" fmla="*/ 89996 w 129"/>
                <a:gd name="T93" fmla="*/ 140173 h 220"/>
                <a:gd name="T94" fmla="*/ 106530 w 129"/>
                <a:gd name="T95" fmla="*/ 168643 h 220"/>
                <a:gd name="T96" fmla="*/ 131748 w 129"/>
                <a:gd name="T97" fmla="*/ 216393 h 220"/>
                <a:gd name="T98" fmla="*/ 145348 w 129"/>
                <a:gd name="T99" fmla="*/ 241549 h 220"/>
                <a:gd name="T100" fmla="*/ 161962 w 129"/>
                <a:gd name="T101" fmla="*/ 276567 h 220"/>
                <a:gd name="T102" fmla="*/ 233398 w 129"/>
                <a:gd name="T103" fmla="*/ 385034 h 220"/>
                <a:gd name="T104" fmla="*/ 246998 w 129"/>
                <a:gd name="T105" fmla="*/ 414154 h 220"/>
                <a:gd name="T106" fmla="*/ 289121 w 129"/>
                <a:gd name="T107" fmla="*/ 501675 h 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7" name="フリーフォーム 96">
              <a:extLst>
                <a:ext uri="{FF2B5EF4-FFF2-40B4-BE49-F238E27FC236}">
                  <a16:creationId xmlns:a16="http://schemas.microsoft.com/office/drawing/2014/main" id="{D308C9A2-D202-401E-8512-50EB1E4BF47A}"/>
                </a:ext>
              </a:extLst>
            </p:cNvPr>
            <p:cNvSpPr>
              <a:spLocks/>
            </p:cNvSpPr>
            <p:nvPr/>
          </p:nvSpPr>
          <p:spPr bwMode="auto">
            <a:xfrm>
              <a:off x="3610" y="375"/>
              <a:ext cx="232" cy="444"/>
            </a:xfrm>
            <a:custGeom>
              <a:avLst/>
              <a:gdLst>
                <a:gd name="T0" fmla="*/ 142024 w 98"/>
                <a:gd name="T1" fmla="*/ 8679 h 188"/>
                <a:gd name="T2" fmla="*/ 32572 w 98"/>
                <a:gd name="T3" fmla="*/ 429813 h 188"/>
                <a:gd name="T4" fmla="*/ 184618 w 98"/>
                <a:gd name="T5" fmla="*/ 265155 h 188"/>
                <a:gd name="T6" fmla="*/ 142024 w 98"/>
                <a:gd name="T7" fmla="*/ 8679 h 1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8" name="フリーフォーム 97">
              <a:extLst>
                <a:ext uri="{FF2B5EF4-FFF2-40B4-BE49-F238E27FC236}">
                  <a16:creationId xmlns:a16="http://schemas.microsoft.com/office/drawing/2014/main" id="{0C326D4A-2C31-4682-9D15-BD62B47B2425}"/>
                </a:ext>
              </a:extLst>
            </p:cNvPr>
            <p:cNvSpPr>
              <a:spLocks/>
            </p:cNvSpPr>
            <p:nvPr/>
          </p:nvSpPr>
          <p:spPr bwMode="auto">
            <a:xfrm>
              <a:off x="3712" y="387"/>
              <a:ext cx="118" cy="371"/>
            </a:xfrm>
            <a:custGeom>
              <a:avLst/>
              <a:gdLst>
                <a:gd name="T0" fmla="*/ 40420 w 50"/>
                <a:gd name="T1" fmla="*/ 0 h 157"/>
                <a:gd name="T2" fmla="*/ 0 w 50"/>
                <a:gd name="T3" fmla="*/ 360773 h 157"/>
                <a:gd name="T4" fmla="*/ 81930 w 50"/>
                <a:gd name="T5" fmla="*/ 254721 h 157"/>
                <a:gd name="T6" fmla="*/ 40420 w 50"/>
                <a:gd name="T7" fmla="*/ 0 h 1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9" name="フリーフォーム(F) 98">
              <a:extLst>
                <a:ext uri="{FF2B5EF4-FFF2-40B4-BE49-F238E27FC236}">
                  <a16:creationId xmlns:a16="http://schemas.microsoft.com/office/drawing/2014/main" id="{359B03D8-4136-4E45-B423-25B74A5CA583}"/>
                </a:ext>
              </a:extLst>
            </p:cNvPr>
            <p:cNvSpPr>
              <a:spLocks/>
            </p:cNvSpPr>
            <p:nvPr/>
          </p:nvSpPr>
          <p:spPr bwMode="auto">
            <a:xfrm>
              <a:off x="3627" y="1757"/>
              <a:ext cx="252" cy="498"/>
            </a:xfrm>
            <a:custGeom>
              <a:avLst/>
              <a:gdLst>
                <a:gd name="T0" fmla="*/ 149495 w 107"/>
                <a:gd name="T1" fmla="*/ 8650 h 211"/>
                <a:gd name="T2" fmla="*/ 35871 w 107"/>
                <a:gd name="T3" fmla="*/ 479331 h 211"/>
                <a:gd name="T4" fmla="*/ 194200 w 107"/>
                <a:gd name="T5" fmla="*/ 295727 h 211"/>
                <a:gd name="T6" fmla="*/ 149495 w 107"/>
                <a:gd name="T7" fmla="*/ 865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0" name="フリーフォーム 99">
              <a:extLst>
                <a:ext uri="{FF2B5EF4-FFF2-40B4-BE49-F238E27FC236}">
                  <a16:creationId xmlns:a16="http://schemas.microsoft.com/office/drawing/2014/main" id="{3EF77FEF-BB56-4B86-9D0F-2626AA62FDD2}"/>
                </a:ext>
              </a:extLst>
            </p:cNvPr>
            <p:cNvSpPr>
              <a:spLocks/>
            </p:cNvSpPr>
            <p:nvPr/>
          </p:nvSpPr>
          <p:spPr bwMode="auto">
            <a:xfrm>
              <a:off x="3740" y="1766"/>
              <a:ext cx="128" cy="416"/>
            </a:xfrm>
            <a:custGeom>
              <a:avLst/>
              <a:gdLst>
                <a:gd name="T0" fmla="*/ 45056 w 54"/>
                <a:gd name="T1" fmla="*/ 0 h 176"/>
                <a:gd name="T2" fmla="*/ 0 w 54"/>
                <a:gd name="T3" fmla="*/ 405108 h 176"/>
                <a:gd name="T4" fmla="*/ 89567 w 54"/>
                <a:gd name="T5" fmla="*/ 287210 h 176"/>
                <a:gd name="T6" fmla="*/ 45056 w 54"/>
                <a:gd name="T7" fmla="*/ 0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1" name="フリーフォーム 100">
              <a:extLst>
                <a:ext uri="{FF2B5EF4-FFF2-40B4-BE49-F238E27FC236}">
                  <a16:creationId xmlns:a16="http://schemas.microsoft.com/office/drawing/2014/main" id="{A0179A6F-1E36-4136-97F2-3C66E40F7E9C}"/>
                </a:ext>
              </a:extLst>
            </p:cNvPr>
            <p:cNvSpPr>
              <a:spLocks/>
            </p:cNvSpPr>
            <p:nvPr/>
          </p:nvSpPr>
          <p:spPr bwMode="auto">
            <a:xfrm>
              <a:off x="3608" y="3016"/>
              <a:ext cx="255" cy="498"/>
            </a:xfrm>
            <a:custGeom>
              <a:avLst/>
              <a:gdLst>
                <a:gd name="T0" fmla="*/ 155427 w 108"/>
                <a:gd name="T1" fmla="*/ 6892 h 211"/>
                <a:gd name="T2" fmla="*/ 33974 w 108"/>
                <a:gd name="T3" fmla="*/ 479331 h 211"/>
                <a:gd name="T4" fmla="*/ 198064 w 108"/>
                <a:gd name="T5" fmla="*/ 295727 h 211"/>
                <a:gd name="T6" fmla="*/ 155427 w 108"/>
                <a:gd name="T7" fmla="*/ 6892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2" name="フリーフォーム 101">
              <a:extLst>
                <a:ext uri="{FF2B5EF4-FFF2-40B4-BE49-F238E27FC236}">
                  <a16:creationId xmlns:a16="http://schemas.microsoft.com/office/drawing/2014/main" id="{21B6110F-688B-4C3F-8462-2B1607169EC5}"/>
                </a:ext>
              </a:extLst>
            </p:cNvPr>
            <p:cNvSpPr>
              <a:spLocks/>
            </p:cNvSpPr>
            <p:nvPr/>
          </p:nvSpPr>
          <p:spPr bwMode="auto">
            <a:xfrm>
              <a:off x="3721" y="3025"/>
              <a:ext cx="128" cy="416"/>
            </a:xfrm>
            <a:custGeom>
              <a:avLst/>
              <a:gdLst>
                <a:gd name="T0" fmla="*/ 46630 w 54"/>
                <a:gd name="T1" fmla="*/ 0 h 176"/>
                <a:gd name="T2" fmla="*/ 0 w 54"/>
                <a:gd name="T3" fmla="*/ 405108 h 176"/>
                <a:gd name="T4" fmla="*/ 91686 w 54"/>
                <a:gd name="T5" fmla="*/ 290143 h 176"/>
                <a:gd name="T6" fmla="*/ 46630 w 54"/>
                <a:gd name="T7" fmla="*/ 0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3" name="フリーフォーム 102">
              <a:extLst>
                <a:ext uri="{FF2B5EF4-FFF2-40B4-BE49-F238E27FC236}">
                  <a16:creationId xmlns:a16="http://schemas.microsoft.com/office/drawing/2014/main" id="{02692E56-3419-4461-9C92-968D28999E50}"/>
                </a:ext>
              </a:extLst>
            </p:cNvPr>
            <p:cNvSpPr>
              <a:spLocks/>
            </p:cNvSpPr>
            <p:nvPr/>
          </p:nvSpPr>
          <p:spPr bwMode="auto">
            <a:xfrm>
              <a:off x="3329" y="1528"/>
              <a:ext cx="255" cy="496"/>
            </a:xfrm>
            <a:custGeom>
              <a:avLst/>
              <a:gdLst>
                <a:gd name="T0" fmla="*/ 90787 w 108"/>
                <a:gd name="T1" fmla="*/ 6906 h 210"/>
                <a:gd name="T2" fmla="*/ 209497 w 108"/>
                <a:gd name="T3" fmla="*/ 480574 h 210"/>
                <a:gd name="T4" fmla="*/ 50256 w 108"/>
                <a:gd name="T5" fmla="*/ 292312 h 210"/>
                <a:gd name="T6" fmla="*/ 90787 w 108"/>
                <a:gd name="T7" fmla="*/ 6906 h 2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4" name="フリーフォーム(F) 103">
              <a:extLst>
                <a:ext uri="{FF2B5EF4-FFF2-40B4-BE49-F238E27FC236}">
                  <a16:creationId xmlns:a16="http://schemas.microsoft.com/office/drawing/2014/main" id="{B56739B4-1171-435B-AAA2-3E11F2DDF223}"/>
                </a:ext>
              </a:extLst>
            </p:cNvPr>
            <p:cNvSpPr>
              <a:spLocks/>
            </p:cNvSpPr>
            <p:nvPr/>
          </p:nvSpPr>
          <p:spPr bwMode="auto">
            <a:xfrm>
              <a:off x="3341" y="1537"/>
              <a:ext cx="127" cy="418"/>
            </a:xfrm>
            <a:custGeom>
              <a:avLst/>
              <a:gdLst>
                <a:gd name="T0" fmla="*/ 76856 w 54"/>
                <a:gd name="T1" fmla="*/ 0 h 177"/>
                <a:gd name="T2" fmla="*/ 118950 w 54"/>
                <a:gd name="T3" fmla="*/ 404383 h 177"/>
                <a:gd name="T4" fmla="*/ 37413 w 54"/>
                <a:gd name="T5" fmla="*/ 283449 h 177"/>
                <a:gd name="T6" fmla="*/ 76856 w 54"/>
                <a:gd name="T7" fmla="*/ 0 h 1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5" name="フリーフォーム(F) 104">
              <a:extLst>
                <a:ext uri="{FF2B5EF4-FFF2-40B4-BE49-F238E27FC236}">
                  <a16:creationId xmlns:a16="http://schemas.microsoft.com/office/drawing/2014/main" id="{AFF02051-1100-4580-BBC1-E0DBAEB19C21}"/>
                </a:ext>
              </a:extLst>
            </p:cNvPr>
            <p:cNvSpPr>
              <a:spLocks/>
            </p:cNvSpPr>
            <p:nvPr/>
          </p:nvSpPr>
          <p:spPr bwMode="auto">
            <a:xfrm>
              <a:off x="3261" y="2272"/>
              <a:ext cx="356" cy="560"/>
            </a:xfrm>
            <a:custGeom>
              <a:avLst/>
              <a:gdLst>
                <a:gd name="T0" fmla="*/ 321807 w 151"/>
                <a:gd name="T1" fmla="*/ 544010 h 237"/>
                <a:gd name="T2" fmla="*/ 23013 w 151"/>
                <a:gd name="T3" fmla="*/ 0 h 237"/>
                <a:gd name="T4" fmla="*/ 321807 w 151"/>
                <a:gd name="T5" fmla="*/ 544010 h 237"/>
                <a:gd name="T6" fmla="*/ 0 60000 65536"/>
                <a:gd name="T7" fmla="*/ 0 60000 65536"/>
                <a:gd name="T8" fmla="*/ 0 60000 65536"/>
              </a:gdLst>
              <a:ahLst/>
              <a:cxnLst>
                <a:cxn ang="T6">
                  <a:pos x="T0" y="T1"/>
                </a:cxn>
                <a:cxn ang="T7">
                  <a:pos x="T2" y="T3"/>
                </a:cxn>
                <a:cxn ang="T8">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6" name="フリーフォーム(F) 105">
              <a:extLst>
                <a:ext uri="{FF2B5EF4-FFF2-40B4-BE49-F238E27FC236}">
                  <a16:creationId xmlns:a16="http://schemas.microsoft.com/office/drawing/2014/main" id="{799A6D3B-0893-46D6-88CF-AF0694905635}"/>
                </a:ext>
              </a:extLst>
            </p:cNvPr>
            <p:cNvSpPr>
              <a:spLocks/>
            </p:cNvSpPr>
            <p:nvPr/>
          </p:nvSpPr>
          <p:spPr bwMode="auto">
            <a:xfrm>
              <a:off x="3615" y="1863"/>
              <a:ext cx="357" cy="560"/>
            </a:xfrm>
            <a:custGeom>
              <a:avLst/>
              <a:gdLst>
                <a:gd name="T0" fmla="*/ 16623 w 151"/>
                <a:gd name="T1" fmla="*/ 544010 h 237"/>
                <a:gd name="T2" fmla="*/ 323243 w 151"/>
                <a:gd name="T3" fmla="*/ 0 h 237"/>
                <a:gd name="T4" fmla="*/ 16623 w 151"/>
                <a:gd name="T5" fmla="*/ 544010 h 237"/>
                <a:gd name="T6" fmla="*/ 0 60000 65536"/>
                <a:gd name="T7" fmla="*/ 0 60000 65536"/>
                <a:gd name="T8" fmla="*/ 0 60000 65536"/>
              </a:gdLst>
              <a:ahLst/>
              <a:cxnLst>
                <a:cxn ang="T6">
                  <a:pos x="T0" y="T1"/>
                </a:cxn>
                <a:cxn ang="T7">
                  <a:pos x="T2" y="T3"/>
                </a:cxn>
                <a:cxn ang="T8">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7" name="フリーフォーム(F) 106">
              <a:extLst>
                <a:ext uri="{FF2B5EF4-FFF2-40B4-BE49-F238E27FC236}">
                  <a16:creationId xmlns:a16="http://schemas.microsoft.com/office/drawing/2014/main" id="{EA674EE4-F3CE-48C5-9DBA-B0BEAC6D0068}"/>
                </a:ext>
              </a:extLst>
            </p:cNvPr>
            <p:cNvSpPr>
              <a:spLocks/>
            </p:cNvSpPr>
            <p:nvPr/>
          </p:nvSpPr>
          <p:spPr bwMode="auto">
            <a:xfrm>
              <a:off x="3587" y="2463"/>
              <a:ext cx="356" cy="562"/>
            </a:xfrm>
            <a:custGeom>
              <a:avLst/>
              <a:gdLst>
                <a:gd name="T0" fmla="*/ 18203 w 151"/>
                <a:gd name="T1" fmla="*/ 543286 h 238"/>
                <a:gd name="T2" fmla="*/ 314954 w 151"/>
                <a:gd name="T3" fmla="*/ 0 h 238"/>
                <a:gd name="T4" fmla="*/ 18203 w 151"/>
                <a:gd name="T5" fmla="*/ 543286 h 238"/>
                <a:gd name="T6" fmla="*/ 0 60000 65536"/>
                <a:gd name="T7" fmla="*/ 0 60000 65536"/>
                <a:gd name="T8" fmla="*/ 0 60000 65536"/>
              </a:gdLst>
              <a:ahLst/>
              <a:cxnLst>
                <a:cxn ang="T6">
                  <a:pos x="T0" y="T1"/>
                </a:cxn>
                <a:cxn ang="T7">
                  <a:pos x="T2" y="T3"/>
                </a:cxn>
                <a:cxn ang="T8">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8" name="フリーフォーム(F) 107">
              <a:extLst>
                <a:ext uri="{FF2B5EF4-FFF2-40B4-BE49-F238E27FC236}">
                  <a16:creationId xmlns:a16="http://schemas.microsoft.com/office/drawing/2014/main" id="{DA800CF3-6201-44F5-8C9A-C573404DF72B}"/>
                </a:ext>
              </a:extLst>
            </p:cNvPr>
            <p:cNvSpPr>
              <a:spLocks/>
            </p:cNvSpPr>
            <p:nvPr/>
          </p:nvSpPr>
          <p:spPr bwMode="auto">
            <a:xfrm>
              <a:off x="3591" y="3096"/>
              <a:ext cx="352" cy="562"/>
            </a:xfrm>
            <a:custGeom>
              <a:avLst/>
              <a:gdLst>
                <a:gd name="T0" fmla="*/ 16324 w 149"/>
                <a:gd name="T1" fmla="*/ 543286 h 238"/>
                <a:gd name="T2" fmla="*/ 321031 w 149"/>
                <a:gd name="T3" fmla="*/ 0 h 238"/>
                <a:gd name="T4" fmla="*/ 16324 w 149"/>
                <a:gd name="T5" fmla="*/ 543286 h 238"/>
                <a:gd name="T6" fmla="*/ 0 60000 65536"/>
                <a:gd name="T7" fmla="*/ 0 60000 65536"/>
                <a:gd name="T8" fmla="*/ 0 60000 65536"/>
              </a:gdLst>
              <a:ahLst/>
              <a:cxnLst>
                <a:cxn ang="T6">
                  <a:pos x="T0" y="T1"/>
                </a:cxn>
                <a:cxn ang="T7">
                  <a:pos x="T2" y="T3"/>
                </a:cxn>
                <a:cxn ang="T8">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9" name="フリーフォーム(F) 108">
              <a:extLst>
                <a:ext uri="{FF2B5EF4-FFF2-40B4-BE49-F238E27FC236}">
                  <a16:creationId xmlns:a16="http://schemas.microsoft.com/office/drawing/2014/main" id="{7EB7D80E-F260-4CDF-A5CA-C2A9B3A18A1D}"/>
                </a:ext>
              </a:extLst>
            </p:cNvPr>
            <p:cNvSpPr>
              <a:spLocks/>
            </p:cNvSpPr>
            <p:nvPr/>
          </p:nvSpPr>
          <p:spPr bwMode="auto">
            <a:xfrm>
              <a:off x="3244" y="1603"/>
              <a:ext cx="357" cy="555"/>
            </a:xfrm>
            <a:custGeom>
              <a:avLst/>
              <a:gdLst>
                <a:gd name="T0" fmla="*/ 331967 w 151"/>
                <a:gd name="T1" fmla="*/ 537238 h 235"/>
                <a:gd name="T2" fmla="*/ 25120 w 151"/>
                <a:gd name="T3" fmla="*/ 0 h 235"/>
                <a:gd name="T4" fmla="*/ 331967 w 151"/>
                <a:gd name="T5" fmla="*/ 537238 h 235"/>
                <a:gd name="T6" fmla="*/ 0 60000 65536"/>
                <a:gd name="T7" fmla="*/ 0 60000 65536"/>
                <a:gd name="T8" fmla="*/ 0 60000 65536"/>
              </a:gdLst>
              <a:ahLst/>
              <a:cxnLst>
                <a:cxn ang="T6">
                  <a:pos x="T0" y="T1"/>
                </a:cxn>
                <a:cxn ang="T7">
                  <a:pos x="T2" y="T3"/>
                </a:cxn>
                <a:cxn ang="T8">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0" name="フリーフォーム(F) 109">
              <a:extLst>
                <a:ext uri="{FF2B5EF4-FFF2-40B4-BE49-F238E27FC236}">
                  <a16:creationId xmlns:a16="http://schemas.microsoft.com/office/drawing/2014/main" id="{FBAE5731-D938-44A6-BA4F-48678BAB92F2}"/>
                </a:ext>
              </a:extLst>
            </p:cNvPr>
            <p:cNvSpPr>
              <a:spLocks/>
            </p:cNvSpPr>
            <p:nvPr/>
          </p:nvSpPr>
          <p:spPr bwMode="auto">
            <a:xfrm>
              <a:off x="3631" y="1138"/>
              <a:ext cx="355" cy="558"/>
            </a:xfrm>
            <a:custGeom>
              <a:avLst/>
              <a:gdLst>
                <a:gd name="T0" fmla="*/ 13746 w 150"/>
                <a:gd name="T1" fmla="*/ 544993 h 236"/>
                <a:gd name="T2" fmla="*/ 325582 w 150"/>
                <a:gd name="T3" fmla="*/ 0 h 236"/>
                <a:gd name="T4" fmla="*/ 13746 w 150"/>
                <a:gd name="T5" fmla="*/ 544993 h 236"/>
                <a:gd name="T6" fmla="*/ 0 60000 65536"/>
                <a:gd name="T7" fmla="*/ 0 60000 65536"/>
                <a:gd name="T8" fmla="*/ 0 60000 65536"/>
              </a:gdLst>
              <a:ahLst/>
              <a:cxnLst>
                <a:cxn ang="T6">
                  <a:pos x="T0" y="T1"/>
                </a:cxn>
                <a:cxn ang="T7">
                  <a:pos x="T2" y="T3"/>
                </a:cxn>
                <a:cxn ang="T8">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1" name="フリーフォーム(F) 110">
              <a:extLst>
                <a:ext uri="{FF2B5EF4-FFF2-40B4-BE49-F238E27FC236}">
                  <a16:creationId xmlns:a16="http://schemas.microsoft.com/office/drawing/2014/main" id="{2788EB67-8561-4FF3-898C-AEF7931F939B}"/>
                </a:ext>
              </a:extLst>
            </p:cNvPr>
            <p:cNvSpPr>
              <a:spLocks/>
            </p:cNvSpPr>
            <p:nvPr/>
          </p:nvSpPr>
          <p:spPr bwMode="auto">
            <a:xfrm>
              <a:off x="3244" y="895"/>
              <a:ext cx="357" cy="560"/>
            </a:xfrm>
            <a:custGeom>
              <a:avLst/>
              <a:gdLst>
                <a:gd name="T0" fmla="*/ 331967 w 151"/>
                <a:gd name="T1" fmla="*/ 544010 h 237"/>
                <a:gd name="T2" fmla="*/ 25120 w 151"/>
                <a:gd name="T3" fmla="*/ 0 h 237"/>
                <a:gd name="T4" fmla="*/ 331967 w 151"/>
                <a:gd name="T5" fmla="*/ 544010 h 237"/>
                <a:gd name="T6" fmla="*/ 0 60000 65536"/>
                <a:gd name="T7" fmla="*/ 0 60000 65536"/>
                <a:gd name="T8" fmla="*/ 0 60000 65536"/>
              </a:gdLst>
              <a:ahLst/>
              <a:cxnLst>
                <a:cxn ang="T6">
                  <a:pos x="T0" y="T1"/>
                </a:cxn>
                <a:cxn ang="T7">
                  <a:pos x="T2" y="T3"/>
                </a:cxn>
                <a:cxn ang="T8">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2" name="フリーフォーム(F) 111">
              <a:extLst>
                <a:ext uri="{FF2B5EF4-FFF2-40B4-BE49-F238E27FC236}">
                  <a16:creationId xmlns:a16="http://schemas.microsoft.com/office/drawing/2014/main" id="{430A2A49-1234-418D-8D83-F441E1D10B1B}"/>
                </a:ext>
              </a:extLst>
            </p:cNvPr>
            <p:cNvSpPr>
              <a:spLocks/>
            </p:cNvSpPr>
            <p:nvPr/>
          </p:nvSpPr>
          <p:spPr bwMode="auto">
            <a:xfrm>
              <a:off x="3228" y="236"/>
              <a:ext cx="359" cy="562"/>
            </a:xfrm>
            <a:custGeom>
              <a:avLst/>
              <a:gdLst>
                <a:gd name="T0" fmla="*/ 329260 w 152"/>
                <a:gd name="T1" fmla="*/ 543286 h 238"/>
                <a:gd name="T2" fmla="*/ 24991 w 152"/>
                <a:gd name="T3" fmla="*/ 0 h 238"/>
                <a:gd name="T4" fmla="*/ 329260 w 152"/>
                <a:gd name="T5" fmla="*/ 543286 h 238"/>
                <a:gd name="T6" fmla="*/ 0 60000 65536"/>
                <a:gd name="T7" fmla="*/ 0 60000 65536"/>
                <a:gd name="T8" fmla="*/ 0 60000 65536"/>
              </a:gdLst>
              <a:ahLst/>
              <a:cxnLst>
                <a:cxn ang="T6">
                  <a:pos x="T0" y="T1"/>
                </a:cxn>
                <a:cxn ang="T7">
                  <a:pos x="T2" y="T3"/>
                </a:cxn>
                <a:cxn ang="T8">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 name="フリーフォーム(F) 112">
              <a:extLst>
                <a:ext uri="{FF2B5EF4-FFF2-40B4-BE49-F238E27FC236}">
                  <a16:creationId xmlns:a16="http://schemas.microsoft.com/office/drawing/2014/main" id="{D3EDFAB6-B715-4ED6-A175-126FFA062D6C}"/>
                </a:ext>
              </a:extLst>
            </p:cNvPr>
            <p:cNvSpPr>
              <a:spLocks/>
            </p:cNvSpPr>
            <p:nvPr/>
          </p:nvSpPr>
          <p:spPr bwMode="auto">
            <a:xfrm>
              <a:off x="3601" y="488"/>
              <a:ext cx="321" cy="501"/>
            </a:xfrm>
            <a:custGeom>
              <a:avLst/>
              <a:gdLst>
                <a:gd name="T0" fmla="*/ 13465 w 136"/>
                <a:gd name="T1" fmla="*/ 487360 h 212"/>
                <a:gd name="T2" fmla="*/ 286127 w 136"/>
                <a:gd name="T3" fmla="*/ 0 h 212"/>
                <a:gd name="T4" fmla="*/ 13465 w 136"/>
                <a:gd name="T5" fmla="*/ 487360 h 212"/>
                <a:gd name="T6" fmla="*/ 0 60000 65536"/>
                <a:gd name="T7" fmla="*/ 0 60000 65536"/>
                <a:gd name="T8" fmla="*/ 0 60000 65536"/>
              </a:gdLst>
              <a:ahLst/>
              <a:cxnLst>
                <a:cxn ang="T6">
                  <a:pos x="T0" y="T1"/>
                </a:cxn>
                <a:cxn ang="T7">
                  <a:pos x="T2" y="T3"/>
                </a:cxn>
                <a:cxn ang="T8">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4" name="フリーフォーム(F) 113">
              <a:extLst>
                <a:ext uri="{FF2B5EF4-FFF2-40B4-BE49-F238E27FC236}">
                  <a16:creationId xmlns:a16="http://schemas.microsoft.com/office/drawing/2014/main" id="{C660D5E7-59BE-4036-8E68-D118212F2175}"/>
                </a:ext>
              </a:extLst>
            </p:cNvPr>
            <p:cNvSpPr>
              <a:spLocks/>
            </p:cNvSpPr>
            <p:nvPr/>
          </p:nvSpPr>
          <p:spPr bwMode="auto">
            <a:xfrm>
              <a:off x="3636" y="1863"/>
              <a:ext cx="300" cy="551"/>
            </a:xfrm>
            <a:custGeom>
              <a:avLst/>
              <a:gdLst>
                <a:gd name="T0" fmla="*/ 29854 w 127"/>
                <a:gd name="T1" fmla="*/ 476421 h 233"/>
                <a:gd name="T2" fmla="*/ 38542 w 127"/>
                <a:gd name="T3" fmla="*/ 460671 h 233"/>
                <a:gd name="T4" fmla="*/ 52436 w 127"/>
                <a:gd name="T5" fmla="*/ 427235 h 233"/>
                <a:gd name="T6" fmla="*/ 59065 w 127"/>
                <a:gd name="T7" fmla="*/ 413631 h 233"/>
                <a:gd name="T8" fmla="*/ 80459 w 127"/>
                <a:gd name="T9" fmla="*/ 384203 h 233"/>
                <a:gd name="T10" fmla="*/ 84598 w 127"/>
                <a:gd name="T11" fmla="*/ 369723 h 233"/>
                <a:gd name="T12" fmla="*/ 96050 w 127"/>
                <a:gd name="T13" fmla="*/ 351209 h 233"/>
                <a:gd name="T14" fmla="*/ 105463 w 127"/>
                <a:gd name="T15" fmla="*/ 335472 h 233"/>
                <a:gd name="T16" fmla="*/ 112370 w 127"/>
                <a:gd name="T17" fmla="*/ 325501 h 233"/>
                <a:gd name="T18" fmla="*/ 112370 w 127"/>
                <a:gd name="T19" fmla="*/ 316742 h 233"/>
                <a:gd name="T20" fmla="*/ 123865 w 127"/>
                <a:gd name="T21" fmla="*/ 296632 h 233"/>
                <a:gd name="T22" fmla="*/ 128067 w 127"/>
                <a:gd name="T23" fmla="*/ 286662 h 233"/>
                <a:gd name="T24" fmla="*/ 132917 w 127"/>
                <a:gd name="T25" fmla="*/ 275115 h 233"/>
                <a:gd name="T26" fmla="*/ 144387 w 127"/>
                <a:gd name="T27" fmla="*/ 260926 h 233"/>
                <a:gd name="T28" fmla="*/ 151502 w 127"/>
                <a:gd name="T29" fmla="*/ 245753 h 233"/>
                <a:gd name="T30" fmla="*/ 162997 w 127"/>
                <a:gd name="T31" fmla="*/ 227043 h 233"/>
                <a:gd name="T32" fmla="*/ 165057 w 127"/>
                <a:gd name="T33" fmla="*/ 217205 h 233"/>
                <a:gd name="T34" fmla="*/ 171435 w 127"/>
                <a:gd name="T35" fmla="*/ 210035 h 233"/>
                <a:gd name="T36" fmla="*/ 174454 w 127"/>
                <a:gd name="T37" fmla="*/ 201463 h 233"/>
                <a:gd name="T38" fmla="*/ 174454 w 127"/>
                <a:gd name="T39" fmla="*/ 198488 h 233"/>
                <a:gd name="T40" fmla="*/ 181372 w 127"/>
                <a:gd name="T41" fmla="*/ 189776 h 233"/>
                <a:gd name="T42" fmla="*/ 194910 w 127"/>
                <a:gd name="T43" fmla="*/ 164252 h 233"/>
                <a:gd name="T44" fmla="*/ 201510 w 127"/>
                <a:gd name="T45" fmla="*/ 150591 h 233"/>
                <a:gd name="T46" fmla="*/ 206376 w 127"/>
                <a:gd name="T47" fmla="*/ 143925 h 233"/>
                <a:gd name="T48" fmla="*/ 217214 w 127"/>
                <a:gd name="T49" fmla="*/ 120347 h 233"/>
                <a:gd name="T50" fmla="*/ 224121 w 127"/>
                <a:gd name="T51" fmla="*/ 118243 h 233"/>
                <a:gd name="T52" fmla="*/ 226890 w 127"/>
                <a:gd name="T53" fmla="*/ 106712 h 233"/>
                <a:gd name="T54" fmla="*/ 226890 w 127"/>
                <a:gd name="T55" fmla="*/ 99700 h 233"/>
                <a:gd name="T56" fmla="*/ 233530 w 127"/>
                <a:gd name="T57" fmla="*/ 88158 h 233"/>
                <a:gd name="T58" fmla="*/ 233530 w 127"/>
                <a:gd name="T59" fmla="*/ 85192 h 233"/>
                <a:gd name="T60" fmla="*/ 235571 w 127"/>
                <a:gd name="T61" fmla="*/ 81122 h 233"/>
                <a:gd name="T62" fmla="*/ 245509 w 127"/>
                <a:gd name="T63" fmla="*/ 74468 h 233"/>
                <a:gd name="T64" fmla="*/ 247065 w 127"/>
                <a:gd name="T65" fmla="*/ 64552 h 233"/>
                <a:gd name="T66" fmla="*/ 249125 w 127"/>
                <a:gd name="T67" fmla="*/ 59603 h 233"/>
                <a:gd name="T68" fmla="*/ 251931 w 127"/>
                <a:gd name="T69" fmla="*/ 53043 h 233"/>
                <a:gd name="T70" fmla="*/ 254041 w 127"/>
                <a:gd name="T71" fmla="*/ 43945 h 233"/>
                <a:gd name="T72" fmla="*/ 257003 w 127"/>
                <a:gd name="T73" fmla="*/ 53043 h 233"/>
                <a:gd name="T74" fmla="*/ 265441 w 127"/>
                <a:gd name="T75" fmla="*/ 37279 h 233"/>
                <a:gd name="T76" fmla="*/ 279045 w 127"/>
                <a:gd name="T77" fmla="*/ 18583 h 233"/>
                <a:gd name="T78" fmla="*/ 284055 w 127"/>
                <a:gd name="T79" fmla="*/ 13607 h 233"/>
                <a:gd name="T80" fmla="*/ 291038 w 127"/>
                <a:gd name="T81" fmla="*/ 0 h 233"/>
                <a:gd name="T82" fmla="*/ 291038 w 127"/>
                <a:gd name="T83" fmla="*/ 7035 h 233"/>
                <a:gd name="T84" fmla="*/ 281998 w 127"/>
                <a:gd name="T85" fmla="*/ 18583 h 233"/>
                <a:gd name="T86" fmla="*/ 272572 w 127"/>
                <a:gd name="T87" fmla="*/ 42160 h 233"/>
                <a:gd name="T88" fmla="*/ 251931 w 127"/>
                <a:gd name="T89" fmla="*/ 81122 h 233"/>
                <a:gd name="T90" fmla="*/ 231961 w 127"/>
                <a:gd name="T91" fmla="*/ 125436 h 233"/>
                <a:gd name="T92" fmla="*/ 213373 w 127"/>
                <a:gd name="T93" fmla="*/ 159156 h 233"/>
                <a:gd name="T94" fmla="*/ 201510 w 127"/>
                <a:gd name="T95" fmla="*/ 182740 h 233"/>
                <a:gd name="T96" fmla="*/ 171435 w 127"/>
                <a:gd name="T97" fmla="*/ 233612 h 233"/>
                <a:gd name="T98" fmla="*/ 156000 w 127"/>
                <a:gd name="T99" fmla="*/ 260926 h 233"/>
                <a:gd name="T100" fmla="*/ 132917 w 127"/>
                <a:gd name="T101" fmla="*/ 293321 h 233"/>
                <a:gd name="T102" fmla="*/ 75593 w 127"/>
                <a:gd name="T103" fmla="*/ 413631 h 233"/>
                <a:gd name="T104" fmla="*/ 59065 w 127"/>
                <a:gd name="T105" fmla="*/ 445809 h 233"/>
                <a:gd name="T106" fmla="*/ 2060 w 127"/>
                <a:gd name="T107" fmla="*/ 530284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 name="フリーフォーム(F) 114">
              <a:extLst>
                <a:ext uri="{FF2B5EF4-FFF2-40B4-BE49-F238E27FC236}">
                  <a16:creationId xmlns:a16="http://schemas.microsoft.com/office/drawing/2014/main" id="{A5B5E271-D52B-4634-A86A-DF37D5B04415}"/>
                </a:ext>
              </a:extLst>
            </p:cNvPr>
            <p:cNvSpPr>
              <a:spLocks/>
            </p:cNvSpPr>
            <p:nvPr/>
          </p:nvSpPr>
          <p:spPr bwMode="auto">
            <a:xfrm>
              <a:off x="3653" y="1157"/>
              <a:ext cx="300" cy="550"/>
            </a:xfrm>
            <a:custGeom>
              <a:avLst/>
              <a:gdLst>
                <a:gd name="T0" fmla="*/ 29854 w 127"/>
                <a:gd name="T1" fmla="*/ 468439 h 233"/>
                <a:gd name="T2" fmla="*/ 38542 w 127"/>
                <a:gd name="T3" fmla="*/ 452917 h 233"/>
                <a:gd name="T4" fmla="*/ 52436 w 127"/>
                <a:gd name="T5" fmla="*/ 418113 h 233"/>
                <a:gd name="T6" fmla="*/ 59065 w 127"/>
                <a:gd name="T7" fmla="*/ 407555 h 233"/>
                <a:gd name="T8" fmla="*/ 82512 w 127"/>
                <a:gd name="T9" fmla="*/ 374869 h 233"/>
                <a:gd name="T10" fmla="*/ 84598 w 127"/>
                <a:gd name="T11" fmla="*/ 364310 h 233"/>
                <a:gd name="T12" fmla="*/ 96050 w 127"/>
                <a:gd name="T13" fmla="*/ 343082 h 233"/>
                <a:gd name="T14" fmla="*/ 105463 w 127"/>
                <a:gd name="T15" fmla="*/ 327835 h 233"/>
                <a:gd name="T16" fmla="*/ 112370 w 127"/>
                <a:gd name="T17" fmla="*/ 318141 h 233"/>
                <a:gd name="T18" fmla="*/ 114520 w 127"/>
                <a:gd name="T19" fmla="*/ 311248 h 233"/>
                <a:gd name="T20" fmla="*/ 123865 w 127"/>
                <a:gd name="T21" fmla="*/ 291167 h 233"/>
                <a:gd name="T22" fmla="*/ 130996 w 127"/>
                <a:gd name="T23" fmla="*/ 282535 h 233"/>
                <a:gd name="T24" fmla="*/ 132917 w 127"/>
                <a:gd name="T25" fmla="*/ 269184 h 233"/>
                <a:gd name="T26" fmla="*/ 144387 w 127"/>
                <a:gd name="T27" fmla="*/ 254468 h 233"/>
                <a:gd name="T28" fmla="*/ 151502 w 127"/>
                <a:gd name="T29" fmla="*/ 240961 h 233"/>
                <a:gd name="T30" fmla="*/ 162997 w 127"/>
                <a:gd name="T31" fmla="*/ 220904 h 233"/>
                <a:gd name="T32" fmla="*/ 166585 w 127"/>
                <a:gd name="T33" fmla="*/ 211960 h 233"/>
                <a:gd name="T34" fmla="*/ 171435 w 127"/>
                <a:gd name="T35" fmla="*/ 204104 h 233"/>
                <a:gd name="T36" fmla="*/ 174454 w 127"/>
                <a:gd name="T37" fmla="*/ 200505 h 233"/>
                <a:gd name="T38" fmla="*/ 176506 w 127"/>
                <a:gd name="T39" fmla="*/ 193543 h 233"/>
                <a:gd name="T40" fmla="*/ 181372 w 127"/>
                <a:gd name="T41" fmla="*/ 187035 h 233"/>
                <a:gd name="T42" fmla="*/ 194910 w 127"/>
                <a:gd name="T43" fmla="*/ 158808 h 233"/>
                <a:gd name="T44" fmla="*/ 201510 w 127"/>
                <a:gd name="T45" fmla="*/ 147381 h 233"/>
                <a:gd name="T46" fmla="*/ 208526 w 127"/>
                <a:gd name="T47" fmla="*/ 140800 h 233"/>
                <a:gd name="T48" fmla="*/ 217214 w 127"/>
                <a:gd name="T49" fmla="*/ 118505 h 233"/>
                <a:gd name="T50" fmla="*/ 224121 w 127"/>
                <a:gd name="T51" fmla="*/ 115587 h 233"/>
                <a:gd name="T52" fmla="*/ 226890 w 127"/>
                <a:gd name="T53" fmla="*/ 105038 h 233"/>
                <a:gd name="T54" fmla="*/ 226890 w 127"/>
                <a:gd name="T55" fmla="*/ 95504 h 233"/>
                <a:gd name="T56" fmla="*/ 233530 w 127"/>
                <a:gd name="T57" fmla="*/ 86466 h 233"/>
                <a:gd name="T58" fmla="*/ 233530 w 127"/>
                <a:gd name="T59" fmla="*/ 81992 h 233"/>
                <a:gd name="T60" fmla="*/ 238377 w 127"/>
                <a:gd name="T61" fmla="*/ 80104 h 233"/>
                <a:gd name="T62" fmla="*/ 245509 w 127"/>
                <a:gd name="T63" fmla="*/ 73143 h 233"/>
                <a:gd name="T64" fmla="*/ 247065 w 127"/>
                <a:gd name="T65" fmla="*/ 63673 h 233"/>
                <a:gd name="T66" fmla="*/ 249125 w 127"/>
                <a:gd name="T67" fmla="*/ 61572 h 233"/>
                <a:gd name="T68" fmla="*/ 251931 w 127"/>
                <a:gd name="T69" fmla="*/ 50203 h 233"/>
                <a:gd name="T70" fmla="*/ 254041 w 127"/>
                <a:gd name="T71" fmla="*/ 43245 h 233"/>
                <a:gd name="T72" fmla="*/ 257003 w 127"/>
                <a:gd name="T73" fmla="*/ 48310 h 233"/>
                <a:gd name="T74" fmla="*/ 265441 w 127"/>
                <a:gd name="T75" fmla="*/ 33935 h 233"/>
                <a:gd name="T76" fmla="*/ 281998 w 127"/>
                <a:gd name="T77" fmla="*/ 18320 h 233"/>
                <a:gd name="T78" fmla="*/ 285954 w 127"/>
                <a:gd name="T79" fmla="*/ 13467 h 233"/>
                <a:gd name="T80" fmla="*/ 291038 w 127"/>
                <a:gd name="T81" fmla="*/ 0 h 233"/>
                <a:gd name="T82" fmla="*/ 291038 w 127"/>
                <a:gd name="T83" fmla="*/ 4841 h 233"/>
                <a:gd name="T84" fmla="*/ 284055 w 127"/>
                <a:gd name="T85" fmla="*/ 18320 h 233"/>
                <a:gd name="T86" fmla="*/ 272572 w 127"/>
                <a:gd name="T87" fmla="*/ 40459 h 233"/>
                <a:gd name="T88" fmla="*/ 254041 w 127"/>
                <a:gd name="T89" fmla="*/ 80104 h 233"/>
                <a:gd name="T90" fmla="*/ 231961 w 127"/>
                <a:gd name="T91" fmla="*/ 122452 h 233"/>
                <a:gd name="T92" fmla="*/ 213373 w 127"/>
                <a:gd name="T93" fmla="*/ 155135 h 233"/>
                <a:gd name="T94" fmla="*/ 201510 w 127"/>
                <a:gd name="T95" fmla="*/ 182194 h 233"/>
                <a:gd name="T96" fmla="*/ 171435 w 127"/>
                <a:gd name="T97" fmla="*/ 229529 h 233"/>
                <a:gd name="T98" fmla="*/ 156000 w 127"/>
                <a:gd name="T99" fmla="*/ 254468 h 233"/>
                <a:gd name="T100" fmla="*/ 132917 w 127"/>
                <a:gd name="T101" fmla="*/ 291167 h 233"/>
                <a:gd name="T102" fmla="*/ 73852 w 127"/>
                <a:gd name="T103" fmla="*/ 407555 h 233"/>
                <a:gd name="T104" fmla="*/ 59065 w 127"/>
                <a:gd name="T105" fmla="*/ 436490 h 233"/>
                <a:gd name="T106" fmla="*/ 2060 w 127"/>
                <a:gd name="T107" fmla="*/ 521447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6" name="フリーフォーム(F) 115">
              <a:extLst>
                <a:ext uri="{FF2B5EF4-FFF2-40B4-BE49-F238E27FC236}">
                  <a16:creationId xmlns:a16="http://schemas.microsoft.com/office/drawing/2014/main" id="{9C875CEB-B31C-4615-8D49-E44BC3672521}"/>
                </a:ext>
              </a:extLst>
            </p:cNvPr>
            <p:cNvSpPr>
              <a:spLocks/>
            </p:cNvSpPr>
            <p:nvPr/>
          </p:nvSpPr>
          <p:spPr bwMode="auto">
            <a:xfrm>
              <a:off x="3620" y="496"/>
              <a:ext cx="269" cy="493"/>
            </a:xfrm>
            <a:custGeom>
              <a:avLst/>
              <a:gdLst>
                <a:gd name="T0" fmla="*/ 26909 w 114"/>
                <a:gd name="T1" fmla="*/ 416040 h 209"/>
                <a:gd name="T2" fmla="*/ 36577 w 114"/>
                <a:gd name="T3" fmla="*/ 402757 h 209"/>
                <a:gd name="T4" fmla="*/ 47995 w 114"/>
                <a:gd name="T5" fmla="*/ 372972 h 209"/>
                <a:gd name="T6" fmla="*/ 51804 w 114"/>
                <a:gd name="T7" fmla="*/ 361265 h 209"/>
                <a:gd name="T8" fmla="*/ 70096 w 114"/>
                <a:gd name="T9" fmla="*/ 332789 h 209"/>
                <a:gd name="T10" fmla="*/ 76948 w 114"/>
                <a:gd name="T11" fmla="*/ 325951 h 209"/>
                <a:gd name="T12" fmla="*/ 83548 w 114"/>
                <a:gd name="T13" fmla="*/ 307677 h 209"/>
                <a:gd name="T14" fmla="*/ 95335 w 114"/>
                <a:gd name="T15" fmla="*/ 291297 h 209"/>
                <a:gd name="T16" fmla="*/ 96998 w 114"/>
                <a:gd name="T17" fmla="*/ 284959 h 209"/>
                <a:gd name="T18" fmla="*/ 99799 w 114"/>
                <a:gd name="T19" fmla="*/ 275983 h 209"/>
                <a:gd name="T20" fmla="*/ 108787 w 114"/>
                <a:gd name="T21" fmla="*/ 258077 h 209"/>
                <a:gd name="T22" fmla="*/ 113251 w 114"/>
                <a:gd name="T23" fmla="*/ 251149 h 209"/>
                <a:gd name="T24" fmla="*/ 118063 w 114"/>
                <a:gd name="T25" fmla="*/ 239822 h 209"/>
                <a:gd name="T26" fmla="*/ 126704 w 114"/>
                <a:gd name="T27" fmla="*/ 227931 h 209"/>
                <a:gd name="T28" fmla="*/ 133592 w 114"/>
                <a:gd name="T29" fmla="*/ 212941 h 209"/>
                <a:gd name="T30" fmla="*/ 143448 w 114"/>
                <a:gd name="T31" fmla="*/ 196761 h 209"/>
                <a:gd name="T32" fmla="*/ 144996 w 114"/>
                <a:gd name="T33" fmla="*/ 189817 h 209"/>
                <a:gd name="T34" fmla="*/ 153981 w 114"/>
                <a:gd name="T35" fmla="*/ 183318 h 209"/>
                <a:gd name="T36" fmla="*/ 156782 w 114"/>
                <a:gd name="T37" fmla="*/ 176374 h 209"/>
                <a:gd name="T38" fmla="*/ 156782 w 114"/>
                <a:gd name="T39" fmla="*/ 174343 h 209"/>
                <a:gd name="T40" fmla="*/ 158448 w 114"/>
                <a:gd name="T41" fmla="*/ 165051 h 209"/>
                <a:gd name="T42" fmla="*/ 171905 w 114"/>
                <a:gd name="T43" fmla="*/ 142633 h 209"/>
                <a:gd name="T44" fmla="*/ 176738 w 114"/>
                <a:gd name="T45" fmla="*/ 133351 h 209"/>
                <a:gd name="T46" fmla="*/ 181570 w 114"/>
                <a:gd name="T47" fmla="*/ 124743 h 209"/>
                <a:gd name="T48" fmla="*/ 192991 w 114"/>
                <a:gd name="T49" fmla="*/ 104372 h 209"/>
                <a:gd name="T50" fmla="*/ 200084 w 114"/>
                <a:gd name="T51" fmla="*/ 104372 h 209"/>
                <a:gd name="T52" fmla="*/ 200084 w 114"/>
                <a:gd name="T53" fmla="*/ 93033 h 209"/>
                <a:gd name="T54" fmla="*/ 200084 w 114"/>
                <a:gd name="T55" fmla="*/ 86100 h 209"/>
                <a:gd name="T56" fmla="*/ 203659 w 114"/>
                <a:gd name="T57" fmla="*/ 79602 h 209"/>
                <a:gd name="T58" fmla="*/ 203659 w 114"/>
                <a:gd name="T59" fmla="*/ 72018 h 209"/>
                <a:gd name="T60" fmla="*/ 208492 w 114"/>
                <a:gd name="T61" fmla="*/ 69971 h 209"/>
                <a:gd name="T62" fmla="*/ 218374 w 114"/>
                <a:gd name="T63" fmla="*/ 64927 h 209"/>
                <a:gd name="T64" fmla="*/ 218374 w 114"/>
                <a:gd name="T65" fmla="*/ 58580 h 209"/>
                <a:gd name="T66" fmla="*/ 219896 w 114"/>
                <a:gd name="T67" fmla="*/ 51701 h 209"/>
                <a:gd name="T68" fmla="*/ 222038 w 114"/>
                <a:gd name="T69" fmla="*/ 45137 h 209"/>
                <a:gd name="T70" fmla="*/ 226850 w 114"/>
                <a:gd name="T71" fmla="*/ 40308 h 209"/>
                <a:gd name="T72" fmla="*/ 228881 w 114"/>
                <a:gd name="T73" fmla="*/ 43101 h 209"/>
                <a:gd name="T74" fmla="*/ 233353 w 114"/>
                <a:gd name="T75" fmla="*/ 29663 h 209"/>
                <a:gd name="T76" fmla="*/ 246805 w 114"/>
                <a:gd name="T77" fmla="*/ 18272 h 209"/>
                <a:gd name="T78" fmla="*/ 251638 w 114"/>
                <a:gd name="T79" fmla="*/ 11391 h 209"/>
                <a:gd name="T80" fmla="*/ 258592 w 114"/>
                <a:gd name="T81" fmla="*/ 0 h 209"/>
                <a:gd name="T82" fmla="*/ 258592 w 114"/>
                <a:gd name="T83" fmla="*/ 6878 h 209"/>
                <a:gd name="T84" fmla="*/ 246805 w 114"/>
                <a:gd name="T85" fmla="*/ 13438 h 209"/>
                <a:gd name="T86" fmla="*/ 242378 w 114"/>
                <a:gd name="T87" fmla="*/ 38270 h 209"/>
                <a:gd name="T88" fmla="*/ 224957 w 114"/>
                <a:gd name="T89" fmla="*/ 72018 h 209"/>
                <a:gd name="T90" fmla="*/ 203659 w 114"/>
                <a:gd name="T91" fmla="*/ 108519 h 209"/>
                <a:gd name="T92" fmla="*/ 188158 w 114"/>
                <a:gd name="T93" fmla="*/ 139689 h 209"/>
                <a:gd name="T94" fmla="*/ 178854 w 114"/>
                <a:gd name="T95" fmla="*/ 162947 h 209"/>
                <a:gd name="T96" fmla="*/ 153981 w 114"/>
                <a:gd name="T97" fmla="*/ 208044 h 209"/>
                <a:gd name="T98" fmla="*/ 138386 w 114"/>
                <a:gd name="T99" fmla="*/ 227931 h 209"/>
                <a:gd name="T100" fmla="*/ 120139 w 114"/>
                <a:gd name="T101" fmla="*/ 258077 h 209"/>
                <a:gd name="T102" fmla="*/ 68335 w 114"/>
                <a:gd name="T103" fmla="*/ 361265 h 209"/>
                <a:gd name="T104" fmla="*/ 51804 w 114"/>
                <a:gd name="T105" fmla="*/ 390878 h 209"/>
                <a:gd name="T106" fmla="*/ 2048 w 114"/>
                <a:gd name="T107" fmla="*/ 464130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7" name="フリーフォーム(F) 116">
              <a:extLst>
                <a:ext uri="{FF2B5EF4-FFF2-40B4-BE49-F238E27FC236}">
                  <a16:creationId xmlns:a16="http://schemas.microsoft.com/office/drawing/2014/main" id="{A2F409B7-E70F-48D2-A27D-3A71823AE692}"/>
                </a:ext>
              </a:extLst>
            </p:cNvPr>
            <p:cNvSpPr>
              <a:spLocks/>
            </p:cNvSpPr>
            <p:nvPr/>
          </p:nvSpPr>
          <p:spPr bwMode="auto">
            <a:xfrm>
              <a:off x="3265" y="273"/>
              <a:ext cx="319" cy="530"/>
            </a:xfrm>
            <a:custGeom>
              <a:avLst/>
              <a:gdLst>
                <a:gd name="T0" fmla="*/ 271015 w 135"/>
                <a:gd name="T1" fmla="*/ 464564 h 224"/>
                <a:gd name="T2" fmla="*/ 259548 w 135"/>
                <a:gd name="T3" fmla="*/ 448775 h 224"/>
                <a:gd name="T4" fmla="*/ 238966 w 135"/>
                <a:gd name="T5" fmla="*/ 418466 h 224"/>
                <a:gd name="T6" fmla="*/ 234099 w 135"/>
                <a:gd name="T7" fmla="*/ 408441 h 224"/>
                <a:gd name="T8" fmla="*/ 213936 w 135"/>
                <a:gd name="T9" fmla="*/ 372332 h 224"/>
                <a:gd name="T10" fmla="*/ 208910 w 135"/>
                <a:gd name="T11" fmla="*/ 362461 h 224"/>
                <a:gd name="T12" fmla="*/ 197447 w 135"/>
                <a:gd name="T13" fmla="*/ 346658 h 224"/>
                <a:gd name="T14" fmla="*/ 188368 w 135"/>
                <a:gd name="T15" fmla="*/ 327914 h 224"/>
                <a:gd name="T16" fmla="*/ 181728 w 135"/>
                <a:gd name="T17" fmla="*/ 318419 h 224"/>
                <a:gd name="T18" fmla="*/ 176865 w 135"/>
                <a:gd name="T19" fmla="*/ 311467 h 224"/>
                <a:gd name="T20" fmla="*/ 166915 w 135"/>
                <a:gd name="T21" fmla="*/ 292695 h 224"/>
                <a:gd name="T22" fmla="*/ 158378 w 135"/>
                <a:gd name="T23" fmla="*/ 286023 h 224"/>
                <a:gd name="T24" fmla="*/ 151835 w 135"/>
                <a:gd name="T25" fmla="*/ 274069 h 224"/>
                <a:gd name="T26" fmla="*/ 144845 w 135"/>
                <a:gd name="T27" fmla="*/ 260348 h 224"/>
                <a:gd name="T28" fmla="*/ 134906 w 135"/>
                <a:gd name="T29" fmla="*/ 246493 h 224"/>
                <a:gd name="T30" fmla="*/ 126201 w 135"/>
                <a:gd name="T31" fmla="*/ 225818 h 224"/>
                <a:gd name="T32" fmla="*/ 119786 w 135"/>
                <a:gd name="T33" fmla="*/ 216318 h 224"/>
                <a:gd name="T34" fmla="*/ 117664 w 135"/>
                <a:gd name="T35" fmla="*/ 209326 h 224"/>
                <a:gd name="T36" fmla="*/ 109840 w 135"/>
                <a:gd name="T37" fmla="*/ 202148 h 224"/>
                <a:gd name="T38" fmla="*/ 107779 w 135"/>
                <a:gd name="T39" fmla="*/ 199327 h 224"/>
                <a:gd name="T40" fmla="*/ 106156 w 135"/>
                <a:gd name="T41" fmla="*/ 190582 h 224"/>
                <a:gd name="T42" fmla="*/ 89299 w 135"/>
                <a:gd name="T43" fmla="*/ 164752 h 224"/>
                <a:gd name="T44" fmla="*/ 82649 w 135"/>
                <a:gd name="T45" fmla="*/ 153191 h 224"/>
                <a:gd name="T46" fmla="*/ 75731 w 135"/>
                <a:gd name="T47" fmla="*/ 146512 h 224"/>
                <a:gd name="T48" fmla="*/ 64256 w 135"/>
                <a:gd name="T49" fmla="*/ 122787 h 224"/>
                <a:gd name="T50" fmla="*/ 67025 w 135"/>
                <a:gd name="T51" fmla="*/ 115833 h 224"/>
                <a:gd name="T52" fmla="*/ 57092 w 135"/>
                <a:gd name="T53" fmla="*/ 109161 h 224"/>
                <a:gd name="T54" fmla="*/ 50693 w 135"/>
                <a:gd name="T55" fmla="*/ 104178 h 224"/>
                <a:gd name="T56" fmla="*/ 45612 w 135"/>
                <a:gd name="T57" fmla="*/ 93368 h 224"/>
                <a:gd name="T58" fmla="*/ 43552 w 135"/>
                <a:gd name="T59" fmla="*/ 90547 h 224"/>
                <a:gd name="T60" fmla="*/ 43552 w 135"/>
                <a:gd name="T61" fmla="*/ 88470 h 224"/>
                <a:gd name="T62" fmla="*/ 38972 w 135"/>
                <a:gd name="T63" fmla="*/ 78442 h 224"/>
                <a:gd name="T64" fmla="*/ 29894 w 135"/>
                <a:gd name="T65" fmla="*/ 71765 h 224"/>
                <a:gd name="T66" fmla="*/ 29894 w 135"/>
                <a:gd name="T67" fmla="*/ 67700 h 224"/>
                <a:gd name="T68" fmla="*/ 25031 w 135"/>
                <a:gd name="T69" fmla="*/ 61021 h 224"/>
                <a:gd name="T70" fmla="*/ 18431 w 135"/>
                <a:gd name="T71" fmla="*/ 53156 h 224"/>
                <a:gd name="T72" fmla="*/ 27193 w 135"/>
                <a:gd name="T73" fmla="*/ 53156 h 224"/>
                <a:gd name="T74" fmla="*/ 13563 w 135"/>
                <a:gd name="T75" fmla="*/ 44030 h 224"/>
                <a:gd name="T76" fmla="*/ 11508 w 135"/>
                <a:gd name="T77" fmla="*/ 20691 h 224"/>
                <a:gd name="T78" fmla="*/ 8693 w 135"/>
                <a:gd name="T79" fmla="*/ 11565 h 224"/>
                <a:gd name="T80" fmla="*/ 0 w 135"/>
                <a:gd name="T81" fmla="*/ 0 h 224"/>
                <a:gd name="T82" fmla="*/ 6980 w 135"/>
                <a:gd name="T83" fmla="*/ 4888 h 224"/>
                <a:gd name="T84" fmla="*/ 11508 w 135"/>
                <a:gd name="T85" fmla="*/ 18609 h 224"/>
                <a:gd name="T86" fmla="*/ 27193 w 135"/>
                <a:gd name="T87" fmla="*/ 39461 h 224"/>
                <a:gd name="T88" fmla="*/ 50693 w 135"/>
                <a:gd name="T89" fmla="*/ 74749 h 224"/>
                <a:gd name="T90" fmla="*/ 73949 w 135"/>
                <a:gd name="T91" fmla="*/ 113678 h 224"/>
                <a:gd name="T92" fmla="*/ 94150 w 135"/>
                <a:gd name="T93" fmla="*/ 146512 h 224"/>
                <a:gd name="T94" fmla="*/ 109840 w 135"/>
                <a:gd name="T95" fmla="*/ 169801 h 224"/>
                <a:gd name="T96" fmla="*/ 134906 w 135"/>
                <a:gd name="T97" fmla="*/ 217948 h 224"/>
                <a:gd name="T98" fmla="*/ 151835 w 135"/>
                <a:gd name="T99" fmla="*/ 248627 h 224"/>
                <a:gd name="T100" fmla="*/ 170254 w 135"/>
                <a:gd name="T101" fmla="*/ 281040 h 224"/>
                <a:gd name="T102" fmla="*/ 241117 w 135"/>
                <a:gd name="T103" fmla="*/ 394798 h 224"/>
                <a:gd name="T104" fmla="*/ 257492 w 135"/>
                <a:gd name="T105" fmla="*/ 423354 h 224"/>
                <a:gd name="T106" fmla="*/ 301547 w 135"/>
                <a:gd name="T107" fmla="*/ 515681 h 2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8" name="フリーフォーム(F) 117">
              <a:extLst>
                <a:ext uri="{FF2B5EF4-FFF2-40B4-BE49-F238E27FC236}">
                  <a16:creationId xmlns:a16="http://schemas.microsoft.com/office/drawing/2014/main" id="{1D39F00A-2CDC-40DC-9950-B80F08871E93}"/>
                </a:ext>
              </a:extLst>
            </p:cNvPr>
            <p:cNvSpPr>
              <a:spLocks/>
            </p:cNvSpPr>
            <p:nvPr/>
          </p:nvSpPr>
          <p:spPr bwMode="auto">
            <a:xfrm>
              <a:off x="3279" y="916"/>
              <a:ext cx="319" cy="529"/>
            </a:xfrm>
            <a:custGeom>
              <a:avLst/>
              <a:gdLst>
                <a:gd name="T0" fmla="*/ 271015 w 135"/>
                <a:gd name="T1" fmla="*/ 452796 h 224"/>
                <a:gd name="T2" fmla="*/ 261658 w 135"/>
                <a:gd name="T3" fmla="*/ 441195 h 224"/>
                <a:gd name="T4" fmla="*/ 238966 w 135"/>
                <a:gd name="T5" fmla="*/ 411307 h 224"/>
                <a:gd name="T6" fmla="*/ 234099 w 135"/>
                <a:gd name="T7" fmla="*/ 402338 h 224"/>
                <a:gd name="T8" fmla="*/ 213936 w 135"/>
                <a:gd name="T9" fmla="*/ 365891 h 224"/>
                <a:gd name="T10" fmla="*/ 208910 w 135"/>
                <a:gd name="T11" fmla="*/ 353906 h 224"/>
                <a:gd name="T12" fmla="*/ 197447 w 135"/>
                <a:gd name="T13" fmla="*/ 338803 h 224"/>
                <a:gd name="T14" fmla="*/ 188368 w 135"/>
                <a:gd name="T15" fmla="*/ 321965 h 224"/>
                <a:gd name="T16" fmla="*/ 183817 w 135"/>
                <a:gd name="T17" fmla="*/ 313449 h 224"/>
                <a:gd name="T18" fmla="*/ 178950 w 135"/>
                <a:gd name="T19" fmla="*/ 305675 h 224"/>
                <a:gd name="T20" fmla="*/ 165398 w 135"/>
                <a:gd name="T21" fmla="*/ 288475 h 224"/>
                <a:gd name="T22" fmla="*/ 160528 w 135"/>
                <a:gd name="T23" fmla="*/ 278637 h 224"/>
                <a:gd name="T24" fmla="*/ 149713 w 135"/>
                <a:gd name="T25" fmla="*/ 267164 h 224"/>
                <a:gd name="T26" fmla="*/ 144845 w 135"/>
                <a:gd name="T27" fmla="*/ 253663 h 224"/>
                <a:gd name="T28" fmla="*/ 133337 w 135"/>
                <a:gd name="T29" fmla="*/ 240069 h 224"/>
                <a:gd name="T30" fmla="*/ 126201 w 135"/>
                <a:gd name="T31" fmla="*/ 221682 h 224"/>
                <a:gd name="T32" fmla="*/ 119786 w 135"/>
                <a:gd name="T33" fmla="*/ 214559 h 224"/>
                <a:gd name="T34" fmla="*/ 117664 w 135"/>
                <a:gd name="T35" fmla="*/ 206128 h 224"/>
                <a:gd name="T36" fmla="*/ 109840 w 135"/>
                <a:gd name="T37" fmla="*/ 198264 h 224"/>
                <a:gd name="T38" fmla="*/ 107779 w 135"/>
                <a:gd name="T39" fmla="*/ 196212 h 224"/>
                <a:gd name="T40" fmla="*/ 102912 w 135"/>
                <a:gd name="T41" fmla="*/ 187689 h 224"/>
                <a:gd name="T42" fmla="*/ 87607 w 135"/>
                <a:gd name="T43" fmla="*/ 159753 h 224"/>
                <a:gd name="T44" fmla="*/ 82649 w 135"/>
                <a:gd name="T45" fmla="*/ 152876 h 224"/>
                <a:gd name="T46" fmla="*/ 77791 w 135"/>
                <a:gd name="T47" fmla="*/ 144103 h 224"/>
                <a:gd name="T48" fmla="*/ 64256 w 135"/>
                <a:gd name="T49" fmla="*/ 120914 h 224"/>
                <a:gd name="T50" fmla="*/ 67025 w 135"/>
                <a:gd name="T51" fmla="*/ 114311 h 224"/>
                <a:gd name="T52" fmla="*/ 57092 w 135"/>
                <a:gd name="T53" fmla="*/ 107411 h 224"/>
                <a:gd name="T54" fmla="*/ 50693 w 135"/>
                <a:gd name="T55" fmla="*/ 102340 h 224"/>
                <a:gd name="T56" fmla="*/ 45612 w 135"/>
                <a:gd name="T57" fmla="*/ 93869 h 224"/>
                <a:gd name="T58" fmla="*/ 41926 w 135"/>
                <a:gd name="T59" fmla="*/ 90853 h 224"/>
                <a:gd name="T60" fmla="*/ 41926 w 135"/>
                <a:gd name="T61" fmla="*/ 83953 h 224"/>
                <a:gd name="T62" fmla="*/ 38972 w 135"/>
                <a:gd name="T63" fmla="*/ 77354 h 224"/>
                <a:gd name="T64" fmla="*/ 29894 w 135"/>
                <a:gd name="T65" fmla="*/ 70451 h 224"/>
                <a:gd name="T66" fmla="*/ 29894 w 135"/>
                <a:gd name="T67" fmla="*/ 65884 h 224"/>
                <a:gd name="T68" fmla="*/ 23511 w 135"/>
                <a:gd name="T69" fmla="*/ 58979 h 224"/>
                <a:gd name="T70" fmla="*/ 20541 w 135"/>
                <a:gd name="T71" fmla="*/ 52380 h 224"/>
                <a:gd name="T72" fmla="*/ 25031 w 135"/>
                <a:gd name="T73" fmla="*/ 52380 h 224"/>
                <a:gd name="T74" fmla="*/ 16493 w 135"/>
                <a:gd name="T75" fmla="*/ 41808 h 224"/>
                <a:gd name="T76" fmla="*/ 8693 w 135"/>
                <a:gd name="T77" fmla="*/ 20496 h 224"/>
                <a:gd name="T78" fmla="*/ 8693 w 135"/>
                <a:gd name="T79" fmla="*/ 13525 h 224"/>
                <a:gd name="T80" fmla="*/ 0 w 135"/>
                <a:gd name="T81" fmla="*/ 0 h 224"/>
                <a:gd name="T82" fmla="*/ 6980 w 135"/>
                <a:gd name="T83" fmla="*/ 4846 h 224"/>
                <a:gd name="T84" fmla="*/ 8693 w 135"/>
                <a:gd name="T85" fmla="*/ 18350 h 224"/>
                <a:gd name="T86" fmla="*/ 25031 w 135"/>
                <a:gd name="T87" fmla="*/ 36959 h 224"/>
                <a:gd name="T88" fmla="*/ 50693 w 135"/>
                <a:gd name="T89" fmla="*/ 73380 h 224"/>
                <a:gd name="T90" fmla="*/ 73949 w 135"/>
                <a:gd name="T91" fmla="*/ 114311 h 224"/>
                <a:gd name="T92" fmla="*/ 94150 w 135"/>
                <a:gd name="T93" fmla="*/ 144103 h 224"/>
                <a:gd name="T94" fmla="*/ 109840 w 135"/>
                <a:gd name="T95" fmla="*/ 166378 h 224"/>
                <a:gd name="T96" fmla="*/ 138205 w 135"/>
                <a:gd name="T97" fmla="*/ 216708 h 224"/>
                <a:gd name="T98" fmla="*/ 151835 w 135"/>
                <a:gd name="T99" fmla="*/ 244615 h 224"/>
                <a:gd name="T100" fmla="*/ 170254 w 135"/>
                <a:gd name="T101" fmla="*/ 278637 h 224"/>
                <a:gd name="T102" fmla="*/ 241117 w 135"/>
                <a:gd name="T103" fmla="*/ 386019 h 224"/>
                <a:gd name="T104" fmla="*/ 257492 w 135"/>
                <a:gd name="T105" fmla="*/ 415841 h 224"/>
                <a:gd name="T106" fmla="*/ 301547 w 135"/>
                <a:gd name="T107" fmla="*/ 506704 h 2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9" name="フリーフォーム(F) 118">
              <a:extLst>
                <a:ext uri="{FF2B5EF4-FFF2-40B4-BE49-F238E27FC236}">
                  <a16:creationId xmlns:a16="http://schemas.microsoft.com/office/drawing/2014/main" id="{AB8F5FEB-6B1C-4297-9DDC-D117D04EE7F5}"/>
                </a:ext>
              </a:extLst>
            </p:cNvPr>
            <p:cNvSpPr>
              <a:spLocks/>
            </p:cNvSpPr>
            <p:nvPr/>
          </p:nvSpPr>
          <p:spPr bwMode="auto">
            <a:xfrm>
              <a:off x="3289" y="1625"/>
              <a:ext cx="305" cy="517"/>
            </a:xfrm>
            <a:custGeom>
              <a:avLst/>
              <a:gdLst>
                <a:gd name="T0" fmla="*/ 258905 w 129"/>
                <a:gd name="T1" fmla="*/ 443832 h 219"/>
                <a:gd name="T2" fmla="*/ 251873 w 129"/>
                <a:gd name="T3" fmla="*/ 428206 h 219"/>
                <a:gd name="T4" fmla="*/ 230436 w 129"/>
                <a:gd name="T5" fmla="*/ 400564 h 219"/>
                <a:gd name="T6" fmla="*/ 221872 w 129"/>
                <a:gd name="T7" fmla="*/ 391522 h 219"/>
                <a:gd name="T8" fmla="*/ 205246 w 129"/>
                <a:gd name="T9" fmla="*/ 357946 h 219"/>
                <a:gd name="T10" fmla="*/ 198309 w 129"/>
                <a:gd name="T11" fmla="*/ 348043 h 219"/>
                <a:gd name="T12" fmla="*/ 189533 w 129"/>
                <a:gd name="T13" fmla="*/ 329730 h 219"/>
                <a:gd name="T14" fmla="*/ 177687 w 129"/>
                <a:gd name="T15" fmla="*/ 314688 h 219"/>
                <a:gd name="T16" fmla="*/ 175905 w 129"/>
                <a:gd name="T17" fmla="*/ 304806 h 219"/>
                <a:gd name="T18" fmla="*/ 171029 w 129"/>
                <a:gd name="T19" fmla="*/ 301206 h 219"/>
                <a:gd name="T20" fmla="*/ 157373 w 129"/>
                <a:gd name="T21" fmla="*/ 282787 h 219"/>
                <a:gd name="T22" fmla="*/ 152337 w 129"/>
                <a:gd name="T23" fmla="*/ 270934 h 219"/>
                <a:gd name="T24" fmla="*/ 143771 w 129"/>
                <a:gd name="T25" fmla="*/ 261548 h 219"/>
                <a:gd name="T26" fmla="*/ 135867 w 129"/>
                <a:gd name="T27" fmla="*/ 248040 h 219"/>
                <a:gd name="T28" fmla="*/ 128930 w 129"/>
                <a:gd name="T29" fmla="*/ 232447 h 219"/>
                <a:gd name="T30" fmla="*/ 118052 w 129"/>
                <a:gd name="T31" fmla="*/ 212043 h 219"/>
                <a:gd name="T32" fmla="*/ 113188 w 129"/>
                <a:gd name="T33" fmla="*/ 207567 h 219"/>
                <a:gd name="T34" fmla="*/ 110242 w 129"/>
                <a:gd name="T35" fmla="*/ 197810 h 219"/>
                <a:gd name="T36" fmla="*/ 106530 w 129"/>
                <a:gd name="T37" fmla="*/ 193993 h 219"/>
                <a:gd name="T38" fmla="*/ 103596 w 129"/>
                <a:gd name="T39" fmla="*/ 190794 h 219"/>
                <a:gd name="T40" fmla="*/ 96564 w 129"/>
                <a:gd name="T41" fmla="*/ 182284 h 219"/>
                <a:gd name="T42" fmla="*/ 82962 w 129"/>
                <a:gd name="T43" fmla="*/ 157338 h 219"/>
                <a:gd name="T44" fmla="*/ 75969 w 129"/>
                <a:gd name="T45" fmla="*/ 147430 h 219"/>
                <a:gd name="T46" fmla="*/ 71436 w 129"/>
                <a:gd name="T47" fmla="*/ 139026 h 219"/>
                <a:gd name="T48" fmla="*/ 62369 w 129"/>
                <a:gd name="T49" fmla="*/ 118556 h 219"/>
                <a:gd name="T50" fmla="*/ 62369 w 129"/>
                <a:gd name="T51" fmla="*/ 109014 h 219"/>
                <a:gd name="T52" fmla="*/ 50848 w 129"/>
                <a:gd name="T53" fmla="*/ 107121 h 219"/>
                <a:gd name="T54" fmla="*/ 45743 w 129"/>
                <a:gd name="T55" fmla="*/ 102120 h 219"/>
                <a:gd name="T56" fmla="*/ 42121 w 129"/>
                <a:gd name="T57" fmla="*/ 90690 h 219"/>
                <a:gd name="T58" fmla="*/ 37248 w 129"/>
                <a:gd name="T59" fmla="*/ 88650 h 219"/>
                <a:gd name="T60" fmla="*/ 37248 w 129"/>
                <a:gd name="T61" fmla="*/ 83792 h 219"/>
                <a:gd name="T62" fmla="*/ 37248 w 129"/>
                <a:gd name="T63" fmla="*/ 75163 h 219"/>
                <a:gd name="T64" fmla="*/ 27251 w 129"/>
                <a:gd name="T65" fmla="*/ 68704 h 219"/>
                <a:gd name="T66" fmla="*/ 27251 w 129"/>
                <a:gd name="T67" fmla="*/ 63707 h 219"/>
                <a:gd name="T68" fmla="*/ 20617 w 129"/>
                <a:gd name="T69" fmla="*/ 58891 h 219"/>
                <a:gd name="T70" fmla="*/ 16626 w 129"/>
                <a:gd name="T71" fmla="*/ 50220 h 219"/>
                <a:gd name="T72" fmla="*/ 23568 w 129"/>
                <a:gd name="T73" fmla="*/ 50220 h 219"/>
                <a:gd name="T74" fmla="*/ 11526 w 129"/>
                <a:gd name="T75" fmla="*/ 40472 h 219"/>
                <a:gd name="T76" fmla="*/ 7032 w 129"/>
                <a:gd name="T77" fmla="*/ 18324 h 219"/>
                <a:gd name="T78" fmla="*/ 7032 w 129"/>
                <a:gd name="T79" fmla="*/ 11431 h 219"/>
                <a:gd name="T80" fmla="*/ 0 w 129"/>
                <a:gd name="T81" fmla="*/ 0 h 219"/>
                <a:gd name="T82" fmla="*/ 4875 w 129"/>
                <a:gd name="T83" fmla="*/ 2051 h 219"/>
                <a:gd name="T84" fmla="*/ 7032 w 129"/>
                <a:gd name="T85" fmla="*/ 16273 h 219"/>
                <a:gd name="T86" fmla="*/ 23568 w 129"/>
                <a:gd name="T87" fmla="*/ 36655 h 219"/>
                <a:gd name="T88" fmla="*/ 45743 w 129"/>
                <a:gd name="T89" fmla="*/ 70253 h 219"/>
                <a:gd name="T90" fmla="*/ 69372 w 129"/>
                <a:gd name="T91" fmla="*/ 107121 h 219"/>
                <a:gd name="T92" fmla="*/ 89996 w 129"/>
                <a:gd name="T93" fmla="*/ 139026 h 219"/>
                <a:gd name="T94" fmla="*/ 103596 w 129"/>
                <a:gd name="T95" fmla="*/ 163953 h 219"/>
                <a:gd name="T96" fmla="*/ 131748 w 129"/>
                <a:gd name="T97" fmla="*/ 212043 h 219"/>
                <a:gd name="T98" fmla="*/ 145348 w 129"/>
                <a:gd name="T99" fmla="*/ 239029 h 219"/>
                <a:gd name="T100" fmla="*/ 161962 w 129"/>
                <a:gd name="T101" fmla="*/ 270934 h 219"/>
                <a:gd name="T102" fmla="*/ 230436 w 129"/>
                <a:gd name="T103" fmla="*/ 376274 h 219"/>
                <a:gd name="T104" fmla="*/ 249152 w 129"/>
                <a:gd name="T105" fmla="*/ 408182 h 219"/>
                <a:gd name="T106" fmla="*/ 291183 w 129"/>
                <a:gd name="T107" fmla="*/ 494051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 name="フリーフォーム(F) 119">
              <a:extLst>
                <a:ext uri="{FF2B5EF4-FFF2-40B4-BE49-F238E27FC236}">
                  <a16:creationId xmlns:a16="http://schemas.microsoft.com/office/drawing/2014/main" id="{1C4A2E69-BA28-4720-91A0-EC6DD2EF5655}"/>
                </a:ext>
              </a:extLst>
            </p:cNvPr>
            <p:cNvSpPr>
              <a:spLocks/>
            </p:cNvSpPr>
            <p:nvPr/>
          </p:nvSpPr>
          <p:spPr bwMode="auto">
            <a:xfrm>
              <a:off x="3291" y="2277"/>
              <a:ext cx="310" cy="517"/>
            </a:xfrm>
            <a:custGeom>
              <a:avLst/>
              <a:gdLst>
                <a:gd name="T0" fmla="*/ 267592 w 131"/>
                <a:gd name="T1" fmla="*/ 443832 h 219"/>
                <a:gd name="T2" fmla="*/ 258464 w 131"/>
                <a:gd name="T3" fmla="*/ 430323 h 219"/>
                <a:gd name="T4" fmla="*/ 236887 w 131"/>
                <a:gd name="T5" fmla="*/ 400564 h 219"/>
                <a:gd name="T6" fmla="*/ 233241 w 131"/>
                <a:gd name="T7" fmla="*/ 391522 h 219"/>
                <a:gd name="T8" fmla="*/ 214397 w 131"/>
                <a:gd name="T9" fmla="*/ 357946 h 219"/>
                <a:gd name="T10" fmla="*/ 207404 w 131"/>
                <a:gd name="T11" fmla="*/ 348043 h 219"/>
                <a:gd name="T12" fmla="*/ 195835 w 131"/>
                <a:gd name="T13" fmla="*/ 332672 h 219"/>
                <a:gd name="T14" fmla="*/ 185799 w 131"/>
                <a:gd name="T15" fmla="*/ 316243 h 219"/>
                <a:gd name="T16" fmla="*/ 181946 w 131"/>
                <a:gd name="T17" fmla="*/ 304806 h 219"/>
                <a:gd name="T18" fmla="*/ 174168 w 131"/>
                <a:gd name="T19" fmla="*/ 297912 h 219"/>
                <a:gd name="T20" fmla="*/ 163316 w 131"/>
                <a:gd name="T21" fmla="*/ 282787 h 219"/>
                <a:gd name="T22" fmla="*/ 158422 w 131"/>
                <a:gd name="T23" fmla="*/ 272969 h 219"/>
                <a:gd name="T24" fmla="*/ 151147 w 131"/>
                <a:gd name="T25" fmla="*/ 261548 h 219"/>
                <a:gd name="T26" fmla="*/ 141739 w 131"/>
                <a:gd name="T27" fmla="*/ 248040 h 219"/>
                <a:gd name="T28" fmla="*/ 134689 w 131"/>
                <a:gd name="T29" fmla="*/ 234553 h 219"/>
                <a:gd name="T30" fmla="*/ 122895 w 131"/>
                <a:gd name="T31" fmla="*/ 214095 h 219"/>
                <a:gd name="T32" fmla="*/ 118881 w 131"/>
                <a:gd name="T33" fmla="*/ 209279 h 219"/>
                <a:gd name="T34" fmla="*/ 115902 w 131"/>
                <a:gd name="T35" fmla="*/ 197810 h 219"/>
                <a:gd name="T36" fmla="*/ 112199 w 131"/>
                <a:gd name="T37" fmla="*/ 195771 h 219"/>
                <a:gd name="T38" fmla="*/ 109222 w 131"/>
                <a:gd name="T39" fmla="*/ 190794 h 219"/>
                <a:gd name="T40" fmla="*/ 102198 w 131"/>
                <a:gd name="T41" fmla="*/ 182284 h 219"/>
                <a:gd name="T42" fmla="*/ 88523 w 131"/>
                <a:gd name="T43" fmla="*/ 157338 h 219"/>
                <a:gd name="T44" fmla="*/ 81473 w 131"/>
                <a:gd name="T45" fmla="*/ 150395 h 219"/>
                <a:gd name="T46" fmla="*/ 76887 w 131"/>
                <a:gd name="T47" fmla="*/ 139026 h 219"/>
                <a:gd name="T48" fmla="*/ 64785 w 131"/>
                <a:gd name="T49" fmla="*/ 118556 h 219"/>
                <a:gd name="T50" fmla="*/ 64785 w 131"/>
                <a:gd name="T51" fmla="*/ 111962 h 219"/>
                <a:gd name="T52" fmla="*/ 58110 w 131"/>
                <a:gd name="T53" fmla="*/ 107121 h 219"/>
                <a:gd name="T54" fmla="*/ 51110 w 131"/>
                <a:gd name="T55" fmla="*/ 102120 h 219"/>
                <a:gd name="T56" fmla="*/ 46155 w 131"/>
                <a:gd name="T57" fmla="*/ 90690 h 219"/>
                <a:gd name="T58" fmla="*/ 42302 w 131"/>
                <a:gd name="T59" fmla="*/ 90690 h 219"/>
                <a:gd name="T60" fmla="*/ 42302 w 131"/>
                <a:gd name="T61" fmla="*/ 86533 h 219"/>
                <a:gd name="T62" fmla="*/ 39479 w 131"/>
                <a:gd name="T63" fmla="*/ 75163 h 219"/>
                <a:gd name="T64" fmla="*/ 32491 w 131"/>
                <a:gd name="T65" fmla="*/ 70253 h 219"/>
                <a:gd name="T66" fmla="*/ 30356 w 131"/>
                <a:gd name="T67" fmla="*/ 63707 h 219"/>
                <a:gd name="T68" fmla="*/ 27377 w 131"/>
                <a:gd name="T69" fmla="*/ 58891 h 219"/>
                <a:gd name="T70" fmla="*/ 20697 w 131"/>
                <a:gd name="T71" fmla="*/ 50220 h 219"/>
                <a:gd name="T72" fmla="*/ 27377 w 131"/>
                <a:gd name="T73" fmla="*/ 51901 h 219"/>
                <a:gd name="T74" fmla="*/ 16683 w 131"/>
                <a:gd name="T75" fmla="*/ 40472 h 219"/>
                <a:gd name="T76" fmla="*/ 11569 w 131"/>
                <a:gd name="T77" fmla="*/ 18324 h 219"/>
                <a:gd name="T78" fmla="*/ 8746 w 131"/>
                <a:gd name="T79" fmla="*/ 13487 h 219"/>
                <a:gd name="T80" fmla="*/ 0 w 131"/>
                <a:gd name="T81" fmla="*/ 0 h 219"/>
                <a:gd name="T82" fmla="*/ 7050 w 131"/>
                <a:gd name="T83" fmla="*/ 4842 h 219"/>
                <a:gd name="T84" fmla="*/ 11569 w 131"/>
                <a:gd name="T85" fmla="*/ 16273 h 219"/>
                <a:gd name="T86" fmla="*/ 30356 w 131"/>
                <a:gd name="T87" fmla="*/ 36655 h 219"/>
                <a:gd name="T88" fmla="*/ 51110 w 131"/>
                <a:gd name="T89" fmla="*/ 70253 h 219"/>
                <a:gd name="T90" fmla="*/ 76887 w 131"/>
                <a:gd name="T91" fmla="*/ 109014 h 219"/>
                <a:gd name="T92" fmla="*/ 95518 w 131"/>
                <a:gd name="T93" fmla="*/ 139026 h 219"/>
                <a:gd name="T94" fmla="*/ 112199 w 131"/>
                <a:gd name="T95" fmla="*/ 162192 h 219"/>
                <a:gd name="T96" fmla="*/ 137512 w 131"/>
                <a:gd name="T97" fmla="*/ 212043 h 219"/>
                <a:gd name="T98" fmla="*/ 151147 w 131"/>
                <a:gd name="T99" fmla="*/ 239029 h 219"/>
                <a:gd name="T100" fmla="*/ 169991 w 131"/>
                <a:gd name="T101" fmla="*/ 272969 h 219"/>
                <a:gd name="T102" fmla="*/ 239710 w 131"/>
                <a:gd name="T103" fmla="*/ 378054 h 219"/>
                <a:gd name="T104" fmla="*/ 255518 w 131"/>
                <a:gd name="T105" fmla="*/ 405378 h 219"/>
                <a:gd name="T106" fmla="*/ 298033 w 131"/>
                <a:gd name="T107" fmla="*/ 494051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1" name="フリーフォーム(F) 120">
              <a:extLst>
                <a:ext uri="{FF2B5EF4-FFF2-40B4-BE49-F238E27FC236}">
                  <a16:creationId xmlns:a16="http://schemas.microsoft.com/office/drawing/2014/main" id="{B8D89556-7292-48FB-B468-FFCD67B889CC}"/>
                </a:ext>
              </a:extLst>
            </p:cNvPr>
            <p:cNvSpPr>
              <a:spLocks/>
            </p:cNvSpPr>
            <p:nvPr/>
          </p:nvSpPr>
          <p:spPr bwMode="auto">
            <a:xfrm>
              <a:off x="3608" y="2437"/>
              <a:ext cx="300" cy="551"/>
            </a:xfrm>
            <a:custGeom>
              <a:avLst/>
              <a:gdLst>
                <a:gd name="T0" fmla="*/ 32001 w 127"/>
                <a:gd name="T1" fmla="*/ 474307 h 233"/>
                <a:gd name="T2" fmla="*/ 38542 w 127"/>
                <a:gd name="T3" fmla="*/ 460671 h 233"/>
                <a:gd name="T4" fmla="*/ 52436 w 127"/>
                <a:gd name="T5" fmla="*/ 427235 h 233"/>
                <a:gd name="T6" fmla="*/ 61989 w 127"/>
                <a:gd name="T7" fmla="*/ 413631 h 233"/>
                <a:gd name="T8" fmla="*/ 80459 w 127"/>
                <a:gd name="T9" fmla="*/ 381257 h 233"/>
                <a:gd name="T10" fmla="*/ 87366 w 127"/>
                <a:gd name="T11" fmla="*/ 369723 h 233"/>
                <a:gd name="T12" fmla="*/ 93994 w 127"/>
                <a:gd name="T13" fmla="*/ 351209 h 233"/>
                <a:gd name="T14" fmla="*/ 105463 w 127"/>
                <a:gd name="T15" fmla="*/ 335472 h 233"/>
                <a:gd name="T16" fmla="*/ 109670 w 127"/>
                <a:gd name="T17" fmla="*/ 325501 h 233"/>
                <a:gd name="T18" fmla="*/ 112370 w 127"/>
                <a:gd name="T19" fmla="*/ 316742 h 233"/>
                <a:gd name="T20" fmla="*/ 123865 w 127"/>
                <a:gd name="T21" fmla="*/ 296632 h 233"/>
                <a:gd name="T22" fmla="*/ 128067 w 127"/>
                <a:gd name="T23" fmla="*/ 286662 h 233"/>
                <a:gd name="T24" fmla="*/ 132917 w 127"/>
                <a:gd name="T25" fmla="*/ 272984 h 233"/>
                <a:gd name="T26" fmla="*/ 141576 w 127"/>
                <a:gd name="T27" fmla="*/ 259348 h 233"/>
                <a:gd name="T28" fmla="*/ 151502 w 127"/>
                <a:gd name="T29" fmla="*/ 242438 h 233"/>
                <a:gd name="T30" fmla="*/ 162997 w 127"/>
                <a:gd name="T31" fmla="*/ 227043 h 233"/>
                <a:gd name="T32" fmla="*/ 166585 w 127"/>
                <a:gd name="T33" fmla="*/ 215141 h 233"/>
                <a:gd name="T34" fmla="*/ 169599 w 127"/>
                <a:gd name="T35" fmla="*/ 210035 h 233"/>
                <a:gd name="T36" fmla="*/ 174454 w 127"/>
                <a:gd name="T37" fmla="*/ 201463 h 233"/>
                <a:gd name="T38" fmla="*/ 174454 w 127"/>
                <a:gd name="T39" fmla="*/ 196423 h 233"/>
                <a:gd name="T40" fmla="*/ 178566 w 127"/>
                <a:gd name="T41" fmla="*/ 189776 h 233"/>
                <a:gd name="T42" fmla="*/ 194910 w 127"/>
                <a:gd name="T43" fmla="*/ 164252 h 233"/>
                <a:gd name="T44" fmla="*/ 201510 w 127"/>
                <a:gd name="T45" fmla="*/ 150591 h 233"/>
                <a:gd name="T46" fmla="*/ 206376 w 127"/>
                <a:gd name="T47" fmla="*/ 143925 h 233"/>
                <a:gd name="T48" fmla="*/ 217214 w 127"/>
                <a:gd name="T49" fmla="*/ 120347 h 233"/>
                <a:gd name="T50" fmla="*/ 224121 w 127"/>
                <a:gd name="T51" fmla="*/ 115436 h 233"/>
                <a:gd name="T52" fmla="*/ 226890 w 127"/>
                <a:gd name="T53" fmla="*/ 106712 h 233"/>
                <a:gd name="T54" fmla="*/ 226890 w 127"/>
                <a:gd name="T55" fmla="*/ 99700 h 233"/>
                <a:gd name="T56" fmla="*/ 231961 w 127"/>
                <a:gd name="T57" fmla="*/ 88158 h 233"/>
                <a:gd name="T58" fmla="*/ 231961 w 127"/>
                <a:gd name="T59" fmla="*/ 85192 h 233"/>
                <a:gd name="T60" fmla="*/ 235571 w 127"/>
                <a:gd name="T61" fmla="*/ 81122 h 233"/>
                <a:gd name="T62" fmla="*/ 245509 w 127"/>
                <a:gd name="T63" fmla="*/ 71521 h 233"/>
                <a:gd name="T64" fmla="*/ 245509 w 127"/>
                <a:gd name="T65" fmla="*/ 64552 h 233"/>
                <a:gd name="T66" fmla="*/ 249125 w 127"/>
                <a:gd name="T67" fmla="*/ 59603 h 233"/>
                <a:gd name="T68" fmla="*/ 251931 w 127"/>
                <a:gd name="T69" fmla="*/ 53043 h 233"/>
                <a:gd name="T70" fmla="*/ 257003 w 127"/>
                <a:gd name="T71" fmla="*/ 43945 h 233"/>
                <a:gd name="T72" fmla="*/ 259063 w 127"/>
                <a:gd name="T73" fmla="*/ 50891 h 233"/>
                <a:gd name="T74" fmla="*/ 263913 w 127"/>
                <a:gd name="T75" fmla="*/ 34304 h 233"/>
                <a:gd name="T76" fmla="*/ 277422 w 127"/>
                <a:gd name="T77" fmla="*/ 18583 h 233"/>
                <a:gd name="T78" fmla="*/ 284055 w 127"/>
                <a:gd name="T79" fmla="*/ 11543 h 233"/>
                <a:gd name="T80" fmla="*/ 291038 w 127"/>
                <a:gd name="T81" fmla="*/ 0 h 233"/>
                <a:gd name="T82" fmla="*/ 291038 w 127"/>
                <a:gd name="T83" fmla="*/ 7035 h 233"/>
                <a:gd name="T84" fmla="*/ 279045 w 127"/>
                <a:gd name="T85" fmla="*/ 18583 h 233"/>
                <a:gd name="T86" fmla="*/ 272572 w 127"/>
                <a:gd name="T87" fmla="*/ 42160 h 233"/>
                <a:gd name="T88" fmla="*/ 254041 w 127"/>
                <a:gd name="T89" fmla="*/ 83061 h 233"/>
                <a:gd name="T90" fmla="*/ 231961 w 127"/>
                <a:gd name="T91" fmla="*/ 125436 h 233"/>
                <a:gd name="T92" fmla="*/ 215065 w 127"/>
                <a:gd name="T93" fmla="*/ 157586 h 233"/>
                <a:gd name="T94" fmla="*/ 201510 w 127"/>
                <a:gd name="T95" fmla="*/ 182740 h 233"/>
                <a:gd name="T96" fmla="*/ 171435 w 127"/>
                <a:gd name="T97" fmla="*/ 233612 h 233"/>
                <a:gd name="T98" fmla="*/ 156000 w 127"/>
                <a:gd name="T99" fmla="*/ 259348 h 233"/>
                <a:gd name="T100" fmla="*/ 134674 w 127"/>
                <a:gd name="T101" fmla="*/ 296632 h 233"/>
                <a:gd name="T102" fmla="*/ 75593 w 127"/>
                <a:gd name="T103" fmla="*/ 413631 h 233"/>
                <a:gd name="T104" fmla="*/ 59065 w 127"/>
                <a:gd name="T105" fmla="*/ 444248 h 233"/>
                <a:gd name="T106" fmla="*/ 2060 w 127"/>
                <a:gd name="T107" fmla="*/ 531817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2" name="フリーフォーム(F) 121">
              <a:extLst>
                <a:ext uri="{FF2B5EF4-FFF2-40B4-BE49-F238E27FC236}">
                  <a16:creationId xmlns:a16="http://schemas.microsoft.com/office/drawing/2014/main" id="{9051ED35-3ECA-41D5-9250-EB2B7450F337}"/>
                </a:ext>
              </a:extLst>
            </p:cNvPr>
            <p:cNvSpPr>
              <a:spLocks/>
            </p:cNvSpPr>
            <p:nvPr/>
          </p:nvSpPr>
          <p:spPr bwMode="auto">
            <a:xfrm>
              <a:off x="3608" y="3089"/>
              <a:ext cx="300" cy="551"/>
            </a:xfrm>
            <a:custGeom>
              <a:avLst/>
              <a:gdLst>
                <a:gd name="T0" fmla="*/ 32001 w 127"/>
                <a:gd name="T1" fmla="*/ 474307 h 233"/>
                <a:gd name="T2" fmla="*/ 41851 w 127"/>
                <a:gd name="T3" fmla="*/ 460671 h 233"/>
                <a:gd name="T4" fmla="*/ 57012 w 127"/>
                <a:gd name="T5" fmla="*/ 425547 h 233"/>
                <a:gd name="T6" fmla="*/ 59065 w 127"/>
                <a:gd name="T7" fmla="*/ 413631 h 233"/>
                <a:gd name="T8" fmla="*/ 82512 w 127"/>
                <a:gd name="T9" fmla="*/ 381257 h 233"/>
                <a:gd name="T10" fmla="*/ 89147 w 127"/>
                <a:gd name="T11" fmla="*/ 369723 h 233"/>
                <a:gd name="T12" fmla="*/ 98861 w 127"/>
                <a:gd name="T13" fmla="*/ 349079 h 233"/>
                <a:gd name="T14" fmla="*/ 105463 w 127"/>
                <a:gd name="T15" fmla="*/ 335472 h 233"/>
                <a:gd name="T16" fmla="*/ 114520 w 127"/>
                <a:gd name="T17" fmla="*/ 323941 h 233"/>
                <a:gd name="T18" fmla="*/ 116204 w 127"/>
                <a:gd name="T19" fmla="*/ 316742 h 233"/>
                <a:gd name="T20" fmla="*/ 123865 w 127"/>
                <a:gd name="T21" fmla="*/ 296632 h 233"/>
                <a:gd name="T22" fmla="*/ 130996 w 127"/>
                <a:gd name="T23" fmla="*/ 284597 h 233"/>
                <a:gd name="T24" fmla="*/ 134674 w 127"/>
                <a:gd name="T25" fmla="*/ 275115 h 233"/>
                <a:gd name="T26" fmla="*/ 144387 w 127"/>
                <a:gd name="T27" fmla="*/ 260926 h 233"/>
                <a:gd name="T28" fmla="*/ 151502 w 127"/>
                <a:gd name="T29" fmla="*/ 242438 h 233"/>
                <a:gd name="T30" fmla="*/ 165057 w 127"/>
                <a:gd name="T31" fmla="*/ 224240 h 233"/>
                <a:gd name="T32" fmla="*/ 166585 w 127"/>
                <a:gd name="T33" fmla="*/ 215141 h 233"/>
                <a:gd name="T34" fmla="*/ 171435 w 127"/>
                <a:gd name="T35" fmla="*/ 210035 h 233"/>
                <a:gd name="T36" fmla="*/ 176506 w 127"/>
                <a:gd name="T37" fmla="*/ 198488 h 233"/>
                <a:gd name="T38" fmla="*/ 178566 w 127"/>
                <a:gd name="T39" fmla="*/ 198488 h 233"/>
                <a:gd name="T40" fmla="*/ 183137 w 127"/>
                <a:gd name="T41" fmla="*/ 189776 h 233"/>
                <a:gd name="T42" fmla="*/ 199838 w 127"/>
                <a:gd name="T43" fmla="*/ 162467 h 233"/>
                <a:gd name="T44" fmla="*/ 201510 w 127"/>
                <a:gd name="T45" fmla="*/ 150591 h 233"/>
                <a:gd name="T46" fmla="*/ 208526 w 127"/>
                <a:gd name="T47" fmla="*/ 140950 h 233"/>
                <a:gd name="T48" fmla="*/ 219980 w 127"/>
                <a:gd name="T49" fmla="*/ 120347 h 233"/>
                <a:gd name="T50" fmla="*/ 226890 w 127"/>
                <a:gd name="T51" fmla="*/ 115436 h 233"/>
                <a:gd name="T52" fmla="*/ 228669 w 127"/>
                <a:gd name="T53" fmla="*/ 106712 h 233"/>
                <a:gd name="T54" fmla="*/ 228669 w 127"/>
                <a:gd name="T55" fmla="*/ 96725 h 233"/>
                <a:gd name="T56" fmla="*/ 233530 w 127"/>
                <a:gd name="T57" fmla="*/ 88158 h 233"/>
                <a:gd name="T58" fmla="*/ 233530 w 127"/>
                <a:gd name="T59" fmla="*/ 85192 h 233"/>
                <a:gd name="T60" fmla="*/ 240437 w 127"/>
                <a:gd name="T61" fmla="*/ 78185 h 233"/>
                <a:gd name="T62" fmla="*/ 245509 w 127"/>
                <a:gd name="T63" fmla="*/ 74468 h 233"/>
                <a:gd name="T64" fmla="*/ 247065 w 127"/>
                <a:gd name="T65" fmla="*/ 64552 h 233"/>
                <a:gd name="T66" fmla="*/ 249125 w 127"/>
                <a:gd name="T67" fmla="*/ 57926 h 233"/>
                <a:gd name="T68" fmla="*/ 251931 w 127"/>
                <a:gd name="T69" fmla="*/ 53043 h 233"/>
                <a:gd name="T70" fmla="*/ 257003 w 127"/>
                <a:gd name="T71" fmla="*/ 43945 h 233"/>
                <a:gd name="T72" fmla="*/ 260575 w 127"/>
                <a:gd name="T73" fmla="*/ 50891 h 233"/>
                <a:gd name="T74" fmla="*/ 265441 w 127"/>
                <a:gd name="T75" fmla="*/ 34304 h 233"/>
                <a:gd name="T76" fmla="*/ 281998 w 127"/>
                <a:gd name="T77" fmla="*/ 16636 h 233"/>
                <a:gd name="T78" fmla="*/ 285954 w 127"/>
                <a:gd name="T79" fmla="*/ 11543 h 233"/>
                <a:gd name="T80" fmla="*/ 291038 w 127"/>
                <a:gd name="T81" fmla="*/ 0 h 233"/>
                <a:gd name="T82" fmla="*/ 291038 w 127"/>
                <a:gd name="T83" fmla="*/ 7035 h 233"/>
                <a:gd name="T84" fmla="*/ 284055 w 127"/>
                <a:gd name="T85" fmla="*/ 16636 h 233"/>
                <a:gd name="T86" fmla="*/ 274498 w 127"/>
                <a:gd name="T87" fmla="*/ 42160 h 233"/>
                <a:gd name="T88" fmla="*/ 254041 w 127"/>
                <a:gd name="T89" fmla="*/ 81122 h 233"/>
                <a:gd name="T90" fmla="*/ 231961 w 127"/>
                <a:gd name="T91" fmla="*/ 125436 h 233"/>
                <a:gd name="T92" fmla="*/ 213373 w 127"/>
                <a:gd name="T93" fmla="*/ 157586 h 233"/>
                <a:gd name="T94" fmla="*/ 201510 w 127"/>
                <a:gd name="T95" fmla="*/ 182740 h 233"/>
                <a:gd name="T96" fmla="*/ 171435 w 127"/>
                <a:gd name="T97" fmla="*/ 233612 h 233"/>
                <a:gd name="T98" fmla="*/ 157925 w 127"/>
                <a:gd name="T99" fmla="*/ 260926 h 233"/>
                <a:gd name="T100" fmla="*/ 134674 w 127"/>
                <a:gd name="T101" fmla="*/ 296632 h 233"/>
                <a:gd name="T102" fmla="*/ 75593 w 127"/>
                <a:gd name="T103" fmla="*/ 413631 h 233"/>
                <a:gd name="T104" fmla="*/ 59065 w 127"/>
                <a:gd name="T105" fmla="*/ 444248 h 233"/>
                <a:gd name="T106" fmla="*/ 2060 w 127"/>
                <a:gd name="T107" fmla="*/ 530284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3" name="フリーフォーム(F) 122">
              <a:extLst>
                <a:ext uri="{FF2B5EF4-FFF2-40B4-BE49-F238E27FC236}">
                  <a16:creationId xmlns:a16="http://schemas.microsoft.com/office/drawing/2014/main" id="{8CF8083F-A63C-447F-AE07-F38C5EE6A24F}"/>
                </a:ext>
              </a:extLst>
            </p:cNvPr>
            <p:cNvSpPr>
              <a:spLocks/>
            </p:cNvSpPr>
            <p:nvPr/>
          </p:nvSpPr>
          <p:spPr bwMode="auto">
            <a:xfrm>
              <a:off x="3575" y="751"/>
              <a:ext cx="68" cy="2938"/>
            </a:xfrm>
            <a:custGeom>
              <a:avLst/>
              <a:gdLst>
                <a:gd name="T0" fmla="*/ 8160 w 29"/>
                <a:gd name="T1" fmla="*/ 0 h 1244"/>
                <a:gd name="T2" fmla="*/ 19134 w 29"/>
                <a:gd name="T3" fmla="*/ 1408209 h 1244"/>
                <a:gd name="T4" fmla="*/ 0 w 29"/>
                <a:gd name="T5" fmla="*/ 2843901 h 1244"/>
                <a:gd name="T6" fmla="*/ 55718 w 29"/>
                <a:gd name="T7" fmla="*/ 2843901 h 1244"/>
                <a:gd name="T8" fmla="*/ 36575 w 29"/>
                <a:gd name="T9" fmla="*/ 2059880 h 1244"/>
                <a:gd name="T10" fmla="*/ 62037 w 29"/>
                <a:gd name="T11" fmla="*/ 646757 h 1244"/>
                <a:gd name="T12" fmla="*/ 42892 w 29"/>
                <a:gd name="T13" fmla="*/ 0 h 1244"/>
                <a:gd name="T14" fmla="*/ 8160 w 29"/>
                <a:gd name="T15" fmla="*/ 0 h 1244"/>
                <a:gd name="T16" fmla="*/ 8160 w 29"/>
                <a:gd name="T17" fmla="*/ 0 h 1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4" name="フリーフォーム(F) 123">
              <a:extLst>
                <a:ext uri="{FF2B5EF4-FFF2-40B4-BE49-F238E27FC236}">
                  <a16:creationId xmlns:a16="http://schemas.microsoft.com/office/drawing/2014/main" id="{9C2F9AB9-FB24-46D7-88FC-7678FB17A052}"/>
                </a:ext>
              </a:extLst>
            </p:cNvPr>
            <p:cNvSpPr>
              <a:spLocks/>
            </p:cNvSpPr>
            <p:nvPr/>
          </p:nvSpPr>
          <p:spPr bwMode="auto">
            <a:xfrm>
              <a:off x="4061" y="1280"/>
              <a:ext cx="194" cy="385"/>
            </a:xfrm>
            <a:custGeom>
              <a:avLst/>
              <a:gdLst>
                <a:gd name="T0" fmla="*/ 69613 w 82"/>
                <a:gd name="T1" fmla="*/ 11453 h 163"/>
                <a:gd name="T2" fmla="*/ 160100 w 82"/>
                <a:gd name="T3" fmla="*/ 372808 h 163"/>
                <a:gd name="T4" fmla="*/ 34402 w 82"/>
                <a:gd name="T5" fmla="*/ 231784 h 163"/>
                <a:gd name="T6" fmla="*/ 69613 w 82"/>
                <a:gd name="T7" fmla="*/ 11453 h 1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 name="フリーフォーム(F) 124">
              <a:extLst>
                <a:ext uri="{FF2B5EF4-FFF2-40B4-BE49-F238E27FC236}">
                  <a16:creationId xmlns:a16="http://schemas.microsoft.com/office/drawing/2014/main" id="{826CFA1C-921D-4DBA-8CBA-213C2F617263}"/>
                </a:ext>
              </a:extLst>
            </p:cNvPr>
            <p:cNvSpPr>
              <a:spLocks/>
            </p:cNvSpPr>
            <p:nvPr/>
          </p:nvSpPr>
          <p:spPr bwMode="auto">
            <a:xfrm>
              <a:off x="4068" y="1292"/>
              <a:ext cx="102" cy="318"/>
            </a:xfrm>
            <a:custGeom>
              <a:avLst/>
              <a:gdLst>
                <a:gd name="T0" fmla="*/ 66229 w 43"/>
                <a:gd name="T1" fmla="*/ 0 h 135"/>
                <a:gd name="T2" fmla="*/ 102297 w 43"/>
                <a:gd name="T3" fmla="*/ 301318 h 135"/>
                <a:gd name="T4" fmla="*/ 31314 w 43"/>
                <a:gd name="T5" fmla="*/ 214099 h 135"/>
                <a:gd name="T6" fmla="*/ 66229 w 43"/>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6" name="フリーフォーム(F) 125">
              <a:extLst>
                <a:ext uri="{FF2B5EF4-FFF2-40B4-BE49-F238E27FC236}">
                  <a16:creationId xmlns:a16="http://schemas.microsoft.com/office/drawing/2014/main" id="{4ECBDD8F-9479-4879-B38D-B0480C3F727E}"/>
                </a:ext>
              </a:extLst>
            </p:cNvPr>
            <p:cNvSpPr>
              <a:spLocks/>
            </p:cNvSpPr>
            <p:nvPr/>
          </p:nvSpPr>
          <p:spPr bwMode="auto">
            <a:xfrm>
              <a:off x="4040" y="2484"/>
              <a:ext cx="220" cy="426"/>
            </a:xfrm>
            <a:custGeom>
              <a:avLst/>
              <a:gdLst>
                <a:gd name="T0" fmla="*/ 81322 w 93"/>
                <a:gd name="T1" fmla="*/ 8750 h 180"/>
                <a:gd name="T2" fmla="*/ 185200 w 93"/>
                <a:gd name="T3" fmla="*/ 419300 h 180"/>
                <a:gd name="T4" fmla="*/ 42216 w 93"/>
                <a:gd name="T5" fmla="*/ 254088 h 180"/>
                <a:gd name="T6" fmla="*/ 81322 w 93"/>
                <a:gd name="T7" fmla="*/ 875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7" name="フリーフォーム(F) 126">
              <a:extLst>
                <a:ext uri="{FF2B5EF4-FFF2-40B4-BE49-F238E27FC236}">
                  <a16:creationId xmlns:a16="http://schemas.microsoft.com/office/drawing/2014/main" id="{7630BBD1-E5A8-49C9-B1A4-68F850B68CDD}"/>
                </a:ext>
              </a:extLst>
            </p:cNvPr>
            <p:cNvSpPr>
              <a:spLocks/>
            </p:cNvSpPr>
            <p:nvPr/>
          </p:nvSpPr>
          <p:spPr bwMode="auto">
            <a:xfrm>
              <a:off x="4050" y="2492"/>
              <a:ext cx="111" cy="359"/>
            </a:xfrm>
            <a:custGeom>
              <a:avLst/>
              <a:gdLst>
                <a:gd name="T0" fmla="*/ 70461 w 47"/>
                <a:gd name="T1" fmla="*/ 0 h 152"/>
                <a:gd name="T2" fmla="*/ 107424 w 47"/>
                <a:gd name="T3" fmla="*/ 347701 h 152"/>
                <a:gd name="T4" fmla="*/ 31942 w 47"/>
                <a:gd name="T5" fmla="*/ 245110 h 152"/>
                <a:gd name="T6" fmla="*/ 70461 w 47"/>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8" name="フリーフォーム(F) 127">
              <a:extLst>
                <a:ext uri="{FF2B5EF4-FFF2-40B4-BE49-F238E27FC236}">
                  <a16:creationId xmlns:a16="http://schemas.microsoft.com/office/drawing/2014/main" id="{14149065-7F09-4EB2-A441-7FCABD518174}"/>
                </a:ext>
              </a:extLst>
            </p:cNvPr>
            <p:cNvSpPr>
              <a:spLocks/>
            </p:cNvSpPr>
            <p:nvPr/>
          </p:nvSpPr>
          <p:spPr bwMode="auto">
            <a:xfrm>
              <a:off x="4050" y="3545"/>
              <a:ext cx="222" cy="428"/>
            </a:xfrm>
            <a:custGeom>
              <a:avLst/>
              <a:gdLst>
                <a:gd name="T0" fmla="*/ 80300 w 94"/>
                <a:gd name="T1" fmla="*/ 11542 h 181"/>
                <a:gd name="T2" fmla="*/ 181190 w 94"/>
                <a:gd name="T3" fmla="*/ 418397 h 181"/>
                <a:gd name="T4" fmla="*/ 43337 w 94"/>
                <a:gd name="T5" fmla="*/ 259285 h 181"/>
                <a:gd name="T6" fmla="*/ 80300 w 94"/>
                <a:gd name="T7" fmla="*/ 11542 h 1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9" name="フリーフォーム(F) 128">
              <a:extLst>
                <a:ext uri="{FF2B5EF4-FFF2-40B4-BE49-F238E27FC236}">
                  <a16:creationId xmlns:a16="http://schemas.microsoft.com/office/drawing/2014/main" id="{D184FEF2-6595-4BD8-B7F0-11455B7C8D29}"/>
                </a:ext>
              </a:extLst>
            </p:cNvPr>
            <p:cNvSpPr>
              <a:spLocks/>
            </p:cNvSpPr>
            <p:nvPr/>
          </p:nvSpPr>
          <p:spPr bwMode="auto">
            <a:xfrm>
              <a:off x="4066" y="3557"/>
              <a:ext cx="106" cy="354"/>
            </a:xfrm>
            <a:custGeom>
              <a:avLst/>
              <a:gdLst>
                <a:gd name="T0" fmla="*/ 62373 w 45"/>
                <a:gd name="T1" fmla="*/ 0 h 150"/>
                <a:gd name="T2" fmla="*/ 100587 w 45"/>
                <a:gd name="T3" fmla="*/ 340569 h 150"/>
                <a:gd name="T4" fmla="*/ 29369 w 45"/>
                <a:gd name="T5" fmla="*/ 243420 h 150"/>
                <a:gd name="T6" fmla="*/ 62373 w 45"/>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 name="フリーフォーム(F) 129">
              <a:extLst>
                <a:ext uri="{FF2B5EF4-FFF2-40B4-BE49-F238E27FC236}">
                  <a16:creationId xmlns:a16="http://schemas.microsoft.com/office/drawing/2014/main" id="{674F0C5E-3DC5-4597-AE56-F3A05F735AFF}"/>
                </a:ext>
              </a:extLst>
            </p:cNvPr>
            <p:cNvSpPr>
              <a:spLocks/>
            </p:cNvSpPr>
            <p:nvPr/>
          </p:nvSpPr>
          <p:spPr bwMode="auto">
            <a:xfrm>
              <a:off x="4269" y="2321"/>
              <a:ext cx="218" cy="433"/>
            </a:xfrm>
            <a:custGeom>
              <a:avLst/>
              <a:gdLst>
                <a:gd name="T0" fmla="*/ 134179 w 92"/>
                <a:gd name="T1" fmla="*/ 11566 h 183"/>
                <a:gd name="T2" fmla="*/ 30641 w 92"/>
                <a:gd name="T3" fmla="*/ 425556 h 183"/>
                <a:gd name="T4" fmla="*/ 169955 w 92"/>
                <a:gd name="T5" fmla="*/ 258300 h 183"/>
                <a:gd name="T6" fmla="*/ 134179 w 92"/>
                <a:gd name="T7" fmla="*/ 11566 h 1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 name="フリーフォーム(F) 130">
              <a:extLst>
                <a:ext uri="{FF2B5EF4-FFF2-40B4-BE49-F238E27FC236}">
                  <a16:creationId xmlns:a16="http://schemas.microsoft.com/office/drawing/2014/main" id="{5A2F41F8-475E-44F2-BB4C-CBAF0239E52A}"/>
                </a:ext>
              </a:extLst>
            </p:cNvPr>
            <p:cNvSpPr>
              <a:spLocks/>
            </p:cNvSpPr>
            <p:nvPr/>
          </p:nvSpPr>
          <p:spPr bwMode="auto">
            <a:xfrm>
              <a:off x="4366" y="2333"/>
              <a:ext cx="111" cy="355"/>
            </a:xfrm>
            <a:custGeom>
              <a:avLst/>
              <a:gdLst>
                <a:gd name="T0" fmla="*/ 38519 w 47"/>
                <a:gd name="T1" fmla="*/ 0 h 150"/>
                <a:gd name="T2" fmla="*/ 0 w 47"/>
                <a:gd name="T3" fmla="*/ 349337 h 150"/>
                <a:gd name="T4" fmla="*/ 75437 w 47"/>
                <a:gd name="T5" fmla="*/ 247094 h 150"/>
                <a:gd name="T6" fmla="*/ 38519 w 47"/>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 name="フリーフォーム 131">
              <a:extLst>
                <a:ext uri="{FF2B5EF4-FFF2-40B4-BE49-F238E27FC236}">
                  <a16:creationId xmlns:a16="http://schemas.microsoft.com/office/drawing/2014/main" id="{085958E3-0A42-45BB-BD9C-B127DD9818F3}"/>
                </a:ext>
              </a:extLst>
            </p:cNvPr>
            <p:cNvSpPr>
              <a:spLocks/>
            </p:cNvSpPr>
            <p:nvPr/>
          </p:nvSpPr>
          <p:spPr bwMode="auto">
            <a:xfrm>
              <a:off x="4253" y="2955"/>
              <a:ext cx="304" cy="481"/>
            </a:xfrm>
            <a:custGeom>
              <a:avLst/>
              <a:gdLst>
                <a:gd name="T0" fmla="*/ 13390 w 129"/>
                <a:gd name="T1" fmla="*/ 459471 h 204"/>
                <a:gd name="T2" fmla="*/ 269273 w 129"/>
                <a:gd name="T3" fmla="*/ 0 h 204"/>
                <a:gd name="T4" fmla="*/ 13390 w 129"/>
                <a:gd name="T5" fmla="*/ 459471 h 204"/>
                <a:gd name="T6" fmla="*/ 0 60000 65536"/>
                <a:gd name="T7" fmla="*/ 0 60000 65536"/>
                <a:gd name="T8" fmla="*/ 0 60000 65536"/>
              </a:gdLst>
              <a:ahLst/>
              <a:cxnLst>
                <a:cxn ang="T6">
                  <a:pos x="T0" y="T1"/>
                </a:cxn>
                <a:cxn ang="T7">
                  <a:pos x="T2" y="T3"/>
                </a:cxn>
                <a:cxn ang="T8">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3" name="フリーフォーム 132">
              <a:extLst>
                <a:ext uri="{FF2B5EF4-FFF2-40B4-BE49-F238E27FC236}">
                  <a16:creationId xmlns:a16="http://schemas.microsoft.com/office/drawing/2014/main" id="{95B527A6-3D43-4A96-BE97-73E482600F44}"/>
                </a:ext>
              </a:extLst>
            </p:cNvPr>
            <p:cNvSpPr>
              <a:spLocks/>
            </p:cNvSpPr>
            <p:nvPr/>
          </p:nvSpPr>
          <p:spPr bwMode="auto">
            <a:xfrm>
              <a:off x="3964" y="2577"/>
              <a:ext cx="305" cy="477"/>
            </a:xfrm>
            <a:custGeom>
              <a:avLst/>
              <a:gdLst>
                <a:gd name="T0" fmla="*/ 284246 w 129"/>
                <a:gd name="T1" fmla="*/ 461018 h 202"/>
                <a:gd name="T2" fmla="*/ 23568 w 129"/>
                <a:gd name="T3" fmla="*/ 0 h 202"/>
                <a:gd name="T4" fmla="*/ 284246 w 129"/>
                <a:gd name="T5" fmla="*/ 461018 h 202"/>
                <a:gd name="T6" fmla="*/ 0 60000 65536"/>
                <a:gd name="T7" fmla="*/ 0 60000 65536"/>
                <a:gd name="T8" fmla="*/ 0 60000 65536"/>
              </a:gdLst>
              <a:ahLst/>
              <a:cxnLst>
                <a:cxn ang="T6">
                  <a:pos x="T0" y="T1"/>
                </a:cxn>
                <a:cxn ang="T7">
                  <a:pos x="T2" y="T3"/>
                </a:cxn>
                <a:cxn ang="T8">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4" name="フリーフォーム 133">
              <a:extLst>
                <a:ext uri="{FF2B5EF4-FFF2-40B4-BE49-F238E27FC236}">
                  <a16:creationId xmlns:a16="http://schemas.microsoft.com/office/drawing/2014/main" id="{40E297D4-C43A-4ADB-A748-EE1FB39DC8A9}"/>
                </a:ext>
              </a:extLst>
            </p:cNvPr>
            <p:cNvSpPr>
              <a:spLocks/>
            </p:cNvSpPr>
            <p:nvPr/>
          </p:nvSpPr>
          <p:spPr bwMode="auto">
            <a:xfrm>
              <a:off x="4262" y="3590"/>
              <a:ext cx="305" cy="479"/>
            </a:xfrm>
            <a:custGeom>
              <a:avLst/>
              <a:gdLst>
                <a:gd name="T0" fmla="*/ 13590 w 129"/>
                <a:gd name="T1" fmla="*/ 460163 h 203"/>
                <a:gd name="T2" fmla="*/ 277051 w 129"/>
                <a:gd name="T3" fmla="*/ 0 h 203"/>
                <a:gd name="T4" fmla="*/ 13590 w 129"/>
                <a:gd name="T5" fmla="*/ 460163 h 203"/>
                <a:gd name="T6" fmla="*/ 0 60000 65536"/>
                <a:gd name="T7" fmla="*/ 0 60000 65536"/>
                <a:gd name="T8" fmla="*/ 0 60000 65536"/>
              </a:gdLst>
              <a:ahLst/>
              <a:cxnLst>
                <a:cxn ang="T6">
                  <a:pos x="T0" y="T1"/>
                </a:cxn>
                <a:cxn ang="T7">
                  <a:pos x="T2" y="T3"/>
                </a:cxn>
                <a:cxn ang="T8">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5" name="フリーフォーム 134">
              <a:extLst>
                <a:ext uri="{FF2B5EF4-FFF2-40B4-BE49-F238E27FC236}">
                  <a16:creationId xmlns:a16="http://schemas.microsoft.com/office/drawing/2014/main" id="{4C49B8ED-F173-45EC-B488-6A1B9D045718}"/>
                </a:ext>
              </a:extLst>
            </p:cNvPr>
            <p:cNvSpPr>
              <a:spLocks/>
            </p:cNvSpPr>
            <p:nvPr/>
          </p:nvSpPr>
          <p:spPr bwMode="auto">
            <a:xfrm>
              <a:off x="3972" y="3122"/>
              <a:ext cx="304" cy="475"/>
            </a:xfrm>
            <a:custGeom>
              <a:avLst/>
              <a:gdLst>
                <a:gd name="T0" fmla="*/ 277637 w 129"/>
                <a:gd name="T1" fmla="*/ 462270 h 201"/>
                <a:gd name="T2" fmla="*/ 19711 w 129"/>
                <a:gd name="T3" fmla="*/ 0 h 201"/>
                <a:gd name="T4" fmla="*/ 277637 w 129"/>
                <a:gd name="T5" fmla="*/ 462270 h 201"/>
                <a:gd name="T6" fmla="*/ 0 60000 65536"/>
                <a:gd name="T7" fmla="*/ 0 60000 65536"/>
                <a:gd name="T8" fmla="*/ 0 60000 65536"/>
              </a:gdLst>
              <a:ahLst/>
              <a:cxnLst>
                <a:cxn ang="T6">
                  <a:pos x="T0" y="T1"/>
                </a:cxn>
                <a:cxn ang="T7">
                  <a:pos x="T2" y="T3"/>
                </a:cxn>
                <a:cxn ang="T8">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6" name="フリーフォーム 135">
              <a:extLst>
                <a:ext uri="{FF2B5EF4-FFF2-40B4-BE49-F238E27FC236}">
                  <a16:creationId xmlns:a16="http://schemas.microsoft.com/office/drawing/2014/main" id="{706CF93B-424F-4D51-ACC7-E1F1644FD4FF}"/>
                </a:ext>
              </a:extLst>
            </p:cNvPr>
            <p:cNvSpPr>
              <a:spLocks/>
            </p:cNvSpPr>
            <p:nvPr/>
          </p:nvSpPr>
          <p:spPr bwMode="auto">
            <a:xfrm>
              <a:off x="3981" y="3595"/>
              <a:ext cx="305" cy="482"/>
            </a:xfrm>
            <a:custGeom>
              <a:avLst/>
              <a:gdLst>
                <a:gd name="T0" fmla="*/ 286147 w 129"/>
                <a:gd name="T1" fmla="*/ 468159 h 204"/>
                <a:gd name="T2" fmla="*/ 20617 w 129"/>
                <a:gd name="T3" fmla="*/ 0 h 204"/>
                <a:gd name="T4" fmla="*/ 286147 w 129"/>
                <a:gd name="T5" fmla="*/ 468159 h 204"/>
                <a:gd name="T6" fmla="*/ 0 60000 65536"/>
                <a:gd name="T7" fmla="*/ 0 60000 65536"/>
                <a:gd name="T8" fmla="*/ 0 60000 65536"/>
              </a:gdLst>
              <a:ahLst/>
              <a:cxnLst>
                <a:cxn ang="T6">
                  <a:pos x="T0" y="T1"/>
                </a:cxn>
                <a:cxn ang="T7">
                  <a:pos x="T2" y="T3"/>
                </a:cxn>
                <a:cxn ang="T8">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7" name="フリーフォーム(F) 136">
              <a:extLst>
                <a:ext uri="{FF2B5EF4-FFF2-40B4-BE49-F238E27FC236}">
                  <a16:creationId xmlns:a16="http://schemas.microsoft.com/office/drawing/2014/main" id="{553F4C33-EF56-4C94-B54F-768EBD0D15A1}"/>
                </a:ext>
              </a:extLst>
            </p:cNvPr>
            <p:cNvSpPr>
              <a:spLocks/>
            </p:cNvSpPr>
            <p:nvPr/>
          </p:nvSpPr>
          <p:spPr bwMode="auto">
            <a:xfrm>
              <a:off x="4253" y="2385"/>
              <a:ext cx="304" cy="482"/>
            </a:xfrm>
            <a:custGeom>
              <a:avLst/>
              <a:gdLst>
                <a:gd name="T0" fmla="*/ 13390 w 129"/>
                <a:gd name="T1" fmla="*/ 468159 h 204"/>
                <a:gd name="T2" fmla="*/ 269273 w 129"/>
                <a:gd name="T3" fmla="*/ 0 h 204"/>
                <a:gd name="T4" fmla="*/ 13390 w 129"/>
                <a:gd name="T5" fmla="*/ 468159 h 204"/>
                <a:gd name="T6" fmla="*/ 0 60000 65536"/>
                <a:gd name="T7" fmla="*/ 0 60000 65536"/>
                <a:gd name="T8" fmla="*/ 0 60000 65536"/>
              </a:gdLst>
              <a:ahLst/>
              <a:cxnLst>
                <a:cxn ang="T6">
                  <a:pos x="T0" y="T1"/>
                </a:cxn>
                <a:cxn ang="T7">
                  <a:pos x="T2" y="T3"/>
                </a:cxn>
                <a:cxn ang="T8">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8" name="フリーフォーム 137">
              <a:extLst>
                <a:ext uri="{FF2B5EF4-FFF2-40B4-BE49-F238E27FC236}">
                  <a16:creationId xmlns:a16="http://schemas.microsoft.com/office/drawing/2014/main" id="{53577891-26A9-4E95-895D-E35A6594C8EB}"/>
                </a:ext>
              </a:extLst>
            </p:cNvPr>
            <p:cNvSpPr>
              <a:spLocks/>
            </p:cNvSpPr>
            <p:nvPr/>
          </p:nvSpPr>
          <p:spPr bwMode="auto">
            <a:xfrm>
              <a:off x="3950" y="1946"/>
              <a:ext cx="305" cy="484"/>
            </a:xfrm>
            <a:custGeom>
              <a:avLst/>
              <a:gdLst>
                <a:gd name="T0" fmla="*/ 281271 w 129"/>
                <a:gd name="T1" fmla="*/ 467447 h 205"/>
                <a:gd name="T2" fmla="*/ 18532 w 129"/>
                <a:gd name="T3" fmla="*/ 0 h 205"/>
                <a:gd name="T4" fmla="*/ 281271 w 129"/>
                <a:gd name="T5" fmla="*/ 467447 h 205"/>
                <a:gd name="T6" fmla="*/ 0 60000 65536"/>
                <a:gd name="T7" fmla="*/ 0 60000 65536"/>
                <a:gd name="T8" fmla="*/ 0 60000 65536"/>
              </a:gdLst>
              <a:ahLst/>
              <a:cxnLst>
                <a:cxn ang="T6">
                  <a:pos x="T0" y="T1"/>
                </a:cxn>
                <a:cxn ang="T7">
                  <a:pos x="T2" y="T3"/>
                </a:cxn>
                <a:cxn ang="T8">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9" name="フリーフォーム 138">
              <a:extLst>
                <a:ext uri="{FF2B5EF4-FFF2-40B4-BE49-F238E27FC236}">
                  <a16:creationId xmlns:a16="http://schemas.microsoft.com/office/drawing/2014/main" id="{325BD148-A913-4C1D-ACEF-3B8F420709F4}"/>
                </a:ext>
              </a:extLst>
            </p:cNvPr>
            <p:cNvSpPr>
              <a:spLocks/>
            </p:cNvSpPr>
            <p:nvPr/>
          </p:nvSpPr>
          <p:spPr bwMode="auto">
            <a:xfrm>
              <a:off x="4253" y="1747"/>
              <a:ext cx="304" cy="478"/>
            </a:xfrm>
            <a:custGeom>
              <a:avLst/>
              <a:gdLst>
                <a:gd name="T0" fmla="*/ 13390 w 129"/>
                <a:gd name="T1" fmla="*/ 469820 h 202"/>
                <a:gd name="T2" fmla="*/ 269273 w 129"/>
                <a:gd name="T3" fmla="*/ 0 h 202"/>
                <a:gd name="T4" fmla="*/ 13390 w 129"/>
                <a:gd name="T5" fmla="*/ 469820 h 202"/>
                <a:gd name="T6" fmla="*/ 0 60000 65536"/>
                <a:gd name="T7" fmla="*/ 0 60000 65536"/>
                <a:gd name="T8" fmla="*/ 0 60000 65536"/>
              </a:gdLst>
              <a:ahLst/>
              <a:cxnLst>
                <a:cxn ang="T6">
                  <a:pos x="T0" y="T1"/>
                </a:cxn>
                <a:cxn ang="T7">
                  <a:pos x="T2" y="T3"/>
                </a:cxn>
                <a:cxn ang="T8">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0" name="フリーフォーム(F) 139">
              <a:extLst>
                <a:ext uri="{FF2B5EF4-FFF2-40B4-BE49-F238E27FC236}">
                  <a16:creationId xmlns:a16="http://schemas.microsoft.com/office/drawing/2014/main" id="{70BDB6A1-2258-47C2-B5B2-8A97DDAB2285}"/>
                </a:ext>
              </a:extLst>
            </p:cNvPr>
            <p:cNvSpPr>
              <a:spLocks/>
            </p:cNvSpPr>
            <p:nvPr/>
          </p:nvSpPr>
          <p:spPr bwMode="auto">
            <a:xfrm>
              <a:off x="4248" y="1211"/>
              <a:ext cx="307" cy="475"/>
            </a:xfrm>
            <a:custGeom>
              <a:avLst/>
              <a:gdLst>
                <a:gd name="T0" fmla="*/ 16290 w 130"/>
                <a:gd name="T1" fmla="*/ 462270 h 201"/>
                <a:gd name="T2" fmla="*/ 273724 w 130"/>
                <a:gd name="T3" fmla="*/ 0 h 201"/>
                <a:gd name="T4" fmla="*/ 16290 w 130"/>
                <a:gd name="T5" fmla="*/ 462270 h 201"/>
                <a:gd name="T6" fmla="*/ 0 60000 65536"/>
                <a:gd name="T7" fmla="*/ 0 60000 65536"/>
                <a:gd name="T8" fmla="*/ 0 60000 65536"/>
              </a:gdLst>
              <a:ahLst/>
              <a:cxnLst>
                <a:cxn ang="T6">
                  <a:pos x="T0" y="T1"/>
                </a:cxn>
                <a:cxn ang="T7">
                  <a:pos x="T2" y="T3"/>
                </a:cxn>
                <a:cxn ang="T8">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1" name="フリーフォーム(F) 140">
              <a:extLst>
                <a:ext uri="{FF2B5EF4-FFF2-40B4-BE49-F238E27FC236}">
                  <a16:creationId xmlns:a16="http://schemas.microsoft.com/office/drawing/2014/main" id="{4D778821-E243-4C02-A16D-A333AC92CD2B}"/>
                </a:ext>
              </a:extLst>
            </p:cNvPr>
            <p:cNvSpPr>
              <a:spLocks/>
            </p:cNvSpPr>
            <p:nvPr/>
          </p:nvSpPr>
          <p:spPr bwMode="auto">
            <a:xfrm>
              <a:off x="3990" y="1381"/>
              <a:ext cx="274" cy="428"/>
            </a:xfrm>
            <a:custGeom>
              <a:avLst/>
              <a:gdLst>
                <a:gd name="T0" fmla="*/ 256908 w 116"/>
                <a:gd name="T1" fmla="*/ 418397 h 181"/>
                <a:gd name="T2" fmla="*/ 18396 w 116"/>
                <a:gd name="T3" fmla="*/ 0 h 181"/>
                <a:gd name="T4" fmla="*/ 256908 w 116"/>
                <a:gd name="T5" fmla="*/ 418397 h 181"/>
                <a:gd name="T6" fmla="*/ 0 60000 65536"/>
                <a:gd name="T7" fmla="*/ 0 60000 65536"/>
                <a:gd name="T8" fmla="*/ 0 60000 65536"/>
              </a:gdLst>
              <a:ahLst/>
              <a:cxnLst>
                <a:cxn ang="T6">
                  <a:pos x="T0" y="T1"/>
                </a:cxn>
                <a:cxn ang="T7">
                  <a:pos x="T2" y="T3"/>
                </a:cxn>
                <a:cxn ang="T8">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2" name="フリーフォーム(F) 141">
              <a:extLst>
                <a:ext uri="{FF2B5EF4-FFF2-40B4-BE49-F238E27FC236}">
                  <a16:creationId xmlns:a16="http://schemas.microsoft.com/office/drawing/2014/main" id="{19B0FBF9-AA13-4694-9A08-A6E8322EB660}"/>
                </a:ext>
              </a:extLst>
            </p:cNvPr>
            <p:cNvSpPr>
              <a:spLocks/>
            </p:cNvSpPr>
            <p:nvPr/>
          </p:nvSpPr>
          <p:spPr bwMode="auto">
            <a:xfrm>
              <a:off x="3993" y="2577"/>
              <a:ext cx="260" cy="474"/>
            </a:xfrm>
            <a:custGeom>
              <a:avLst/>
              <a:gdLst>
                <a:gd name="T0" fmla="*/ 223007 w 110"/>
                <a:gd name="T1" fmla="*/ 397089 h 201"/>
                <a:gd name="T2" fmla="*/ 214304 w 110"/>
                <a:gd name="T3" fmla="*/ 381667 h 201"/>
                <a:gd name="T4" fmla="*/ 204348 w 110"/>
                <a:gd name="T5" fmla="*/ 352026 h 201"/>
                <a:gd name="T6" fmla="*/ 202817 w 110"/>
                <a:gd name="T7" fmla="*/ 345169 h 201"/>
                <a:gd name="T8" fmla="*/ 182217 w 110"/>
                <a:gd name="T9" fmla="*/ 315573 h 201"/>
                <a:gd name="T10" fmla="*/ 175219 w 110"/>
                <a:gd name="T11" fmla="*/ 306980 h 201"/>
                <a:gd name="T12" fmla="*/ 168643 w 110"/>
                <a:gd name="T13" fmla="*/ 288723 h 201"/>
                <a:gd name="T14" fmla="*/ 163547 w 110"/>
                <a:gd name="T15" fmla="*/ 277434 h 201"/>
                <a:gd name="T16" fmla="*/ 157156 w 110"/>
                <a:gd name="T17" fmla="*/ 270510 h 201"/>
                <a:gd name="T18" fmla="*/ 157156 w 110"/>
                <a:gd name="T19" fmla="*/ 261976 h 201"/>
                <a:gd name="T20" fmla="*/ 147172 w 110"/>
                <a:gd name="T21" fmla="*/ 243728 h 201"/>
                <a:gd name="T22" fmla="*/ 142983 w 110"/>
                <a:gd name="T23" fmla="*/ 234392 h 201"/>
                <a:gd name="T24" fmla="*/ 138478 w 110"/>
                <a:gd name="T25" fmla="*/ 222735 h 201"/>
                <a:gd name="T26" fmla="*/ 133623 w 110"/>
                <a:gd name="T27" fmla="*/ 214132 h 201"/>
                <a:gd name="T28" fmla="*/ 126596 w 110"/>
                <a:gd name="T29" fmla="*/ 200712 h 201"/>
                <a:gd name="T30" fmla="*/ 113020 w 110"/>
                <a:gd name="T31" fmla="*/ 184509 h 201"/>
                <a:gd name="T32" fmla="*/ 113020 w 110"/>
                <a:gd name="T33" fmla="*/ 180955 h 201"/>
                <a:gd name="T34" fmla="*/ 106366 w 110"/>
                <a:gd name="T35" fmla="*/ 171088 h 201"/>
                <a:gd name="T36" fmla="*/ 103433 w 110"/>
                <a:gd name="T37" fmla="*/ 164589 h 201"/>
                <a:gd name="T38" fmla="*/ 103433 w 110"/>
                <a:gd name="T39" fmla="*/ 162707 h 201"/>
                <a:gd name="T40" fmla="*/ 99384 w 110"/>
                <a:gd name="T41" fmla="*/ 155840 h 201"/>
                <a:gd name="T42" fmla="*/ 84925 w 110"/>
                <a:gd name="T43" fmla="*/ 132956 h 201"/>
                <a:gd name="T44" fmla="*/ 82836 w 110"/>
                <a:gd name="T45" fmla="*/ 124480 h 201"/>
                <a:gd name="T46" fmla="*/ 75851 w 110"/>
                <a:gd name="T47" fmla="*/ 114710 h 201"/>
                <a:gd name="T48" fmla="*/ 67137 w 110"/>
                <a:gd name="T49" fmla="*/ 96498 h 201"/>
                <a:gd name="T50" fmla="*/ 62265 w 110"/>
                <a:gd name="T51" fmla="*/ 94451 h 201"/>
                <a:gd name="T52" fmla="*/ 62265 w 110"/>
                <a:gd name="T53" fmla="*/ 88011 h 201"/>
                <a:gd name="T54" fmla="*/ 64322 w 110"/>
                <a:gd name="T55" fmla="*/ 76734 h 201"/>
                <a:gd name="T56" fmla="*/ 55621 w 110"/>
                <a:gd name="T57" fmla="*/ 69794 h 201"/>
                <a:gd name="T58" fmla="*/ 55621 w 110"/>
                <a:gd name="T59" fmla="*/ 64827 h 201"/>
                <a:gd name="T60" fmla="*/ 52806 w 110"/>
                <a:gd name="T61" fmla="*/ 64827 h 201"/>
                <a:gd name="T62" fmla="*/ 43760 w 110"/>
                <a:gd name="T63" fmla="*/ 58477 h 201"/>
                <a:gd name="T64" fmla="*/ 45661 w 110"/>
                <a:gd name="T65" fmla="*/ 47843 h 201"/>
                <a:gd name="T66" fmla="*/ 39229 w 110"/>
                <a:gd name="T67" fmla="*/ 47843 h 201"/>
                <a:gd name="T68" fmla="*/ 39229 w 110"/>
                <a:gd name="T69" fmla="*/ 38227 h 201"/>
                <a:gd name="T70" fmla="*/ 37107 w 110"/>
                <a:gd name="T71" fmla="*/ 31631 h 201"/>
                <a:gd name="T72" fmla="*/ 34147 w 110"/>
                <a:gd name="T73" fmla="*/ 38227 h 201"/>
                <a:gd name="T74" fmla="*/ 30186 w 110"/>
                <a:gd name="T75" fmla="*/ 24797 h 201"/>
                <a:gd name="T76" fmla="*/ 8705 w 110"/>
                <a:gd name="T77" fmla="*/ 11383 h 201"/>
                <a:gd name="T78" fmla="*/ 7022 w 110"/>
                <a:gd name="T79" fmla="*/ 8603 h 201"/>
                <a:gd name="T80" fmla="*/ 0 w 110"/>
                <a:gd name="T81" fmla="*/ 0 h 201"/>
                <a:gd name="T82" fmla="*/ 0 w 110"/>
                <a:gd name="T83" fmla="*/ 6874 h 201"/>
                <a:gd name="T84" fmla="*/ 8705 w 110"/>
                <a:gd name="T85" fmla="*/ 11383 h 201"/>
                <a:gd name="T86" fmla="*/ 13577 w 110"/>
                <a:gd name="T87" fmla="*/ 36458 h 201"/>
                <a:gd name="T88" fmla="*/ 30186 w 110"/>
                <a:gd name="T89" fmla="*/ 67763 h 201"/>
                <a:gd name="T90" fmla="*/ 45661 w 110"/>
                <a:gd name="T91" fmla="*/ 103353 h 201"/>
                <a:gd name="T92" fmla="*/ 64322 w 110"/>
                <a:gd name="T93" fmla="*/ 132956 h 201"/>
                <a:gd name="T94" fmla="*/ 74131 w 110"/>
                <a:gd name="T95" fmla="*/ 155840 h 201"/>
                <a:gd name="T96" fmla="*/ 99384 w 110"/>
                <a:gd name="T97" fmla="*/ 195892 h 201"/>
                <a:gd name="T98" fmla="*/ 113020 w 110"/>
                <a:gd name="T99" fmla="*/ 218931 h 201"/>
                <a:gd name="T100" fmla="*/ 133623 w 110"/>
                <a:gd name="T101" fmla="*/ 247810 h 201"/>
                <a:gd name="T102" fmla="*/ 177133 w 110"/>
                <a:gd name="T103" fmla="*/ 347216 h 201"/>
                <a:gd name="T104" fmla="*/ 195794 w 110"/>
                <a:gd name="T105" fmla="*/ 373932 h 201"/>
                <a:gd name="T106" fmla="*/ 251411 w 110"/>
                <a:gd name="T107" fmla="*/ 441667 h 2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3" name="フリーフォーム(F) 142">
              <a:extLst>
                <a:ext uri="{FF2B5EF4-FFF2-40B4-BE49-F238E27FC236}">
                  <a16:creationId xmlns:a16="http://schemas.microsoft.com/office/drawing/2014/main" id="{D96A0B76-FB99-4B1C-9C93-69F4BEFC4C0D}"/>
                </a:ext>
              </a:extLst>
            </p:cNvPr>
            <p:cNvSpPr>
              <a:spLocks/>
            </p:cNvSpPr>
            <p:nvPr/>
          </p:nvSpPr>
          <p:spPr bwMode="auto">
            <a:xfrm>
              <a:off x="3979" y="1962"/>
              <a:ext cx="257" cy="478"/>
            </a:xfrm>
            <a:custGeom>
              <a:avLst/>
              <a:gdLst>
                <a:gd name="T0" fmla="*/ 215998 w 109"/>
                <a:gd name="T1" fmla="*/ 411719 h 202"/>
                <a:gd name="T2" fmla="*/ 211818 w 109"/>
                <a:gd name="T3" fmla="*/ 400150 h 202"/>
                <a:gd name="T4" fmla="*/ 197763 w 109"/>
                <a:gd name="T5" fmla="*/ 367632 h 202"/>
                <a:gd name="T6" fmla="*/ 195723 w 109"/>
                <a:gd name="T7" fmla="*/ 360582 h 202"/>
                <a:gd name="T8" fmla="*/ 177790 w 109"/>
                <a:gd name="T9" fmla="*/ 332333 h 202"/>
                <a:gd name="T10" fmla="*/ 168889 w 109"/>
                <a:gd name="T11" fmla="*/ 321637 h 202"/>
                <a:gd name="T12" fmla="*/ 164381 w 109"/>
                <a:gd name="T13" fmla="*/ 304957 h 202"/>
                <a:gd name="T14" fmla="*/ 157553 w 109"/>
                <a:gd name="T15" fmla="*/ 287957 h 202"/>
                <a:gd name="T16" fmla="*/ 152729 w 109"/>
                <a:gd name="T17" fmla="*/ 284233 h 202"/>
                <a:gd name="T18" fmla="*/ 152729 w 109"/>
                <a:gd name="T19" fmla="*/ 274232 h 202"/>
                <a:gd name="T20" fmla="*/ 146174 w 109"/>
                <a:gd name="T21" fmla="*/ 255458 h 202"/>
                <a:gd name="T22" fmla="*/ 137802 w 109"/>
                <a:gd name="T23" fmla="*/ 246856 h 202"/>
                <a:gd name="T24" fmla="*/ 134494 w 109"/>
                <a:gd name="T25" fmla="*/ 236828 h 202"/>
                <a:gd name="T26" fmla="*/ 128033 w 109"/>
                <a:gd name="T27" fmla="*/ 225907 h 202"/>
                <a:gd name="T28" fmla="*/ 124393 w 109"/>
                <a:gd name="T29" fmla="*/ 211399 h 202"/>
                <a:gd name="T30" fmla="*/ 107704 w 109"/>
                <a:gd name="T31" fmla="*/ 195722 h 202"/>
                <a:gd name="T32" fmla="*/ 107704 w 109"/>
                <a:gd name="T33" fmla="*/ 185781 h 202"/>
                <a:gd name="T34" fmla="*/ 103246 w 109"/>
                <a:gd name="T35" fmla="*/ 184023 h 202"/>
                <a:gd name="T36" fmla="*/ 99327 w 109"/>
                <a:gd name="T37" fmla="*/ 176974 h 202"/>
                <a:gd name="T38" fmla="*/ 99327 w 109"/>
                <a:gd name="T39" fmla="*/ 173990 h 202"/>
                <a:gd name="T40" fmla="*/ 96392 w 109"/>
                <a:gd name="T41" fmla="*/ 163299 h 202"/>
                <a:gd name="T42" fmla="*/ 85918 w 109"/>
                <a:gd name="T43" fmla="*/ 141725 h 202"/>
                <a:gd name="T44" fmla="*/ 83011 w 109"/>
                <a:gd name="T45" fmla="*/ 132598 h 202"/>
                <a:gd name="T46" fmla="*/ 74544 w 109"/>
                <a:gd name="T47" fmla="*/ 122881 h 202"/>
                <a:gd name="T48" fmla="*/ 64776 w 109"/>
                <a:gd name="T49" fmla="*/ 104320 h 202"/>
                <a:gd name="T50" fmla="*/ 58445 w 109"/>
                <a:gd name="T51" fmla="*/ 102157 h 202"/>
                <a:gd name="T52" fmla="*/ 58445 w 109"/>
                <a:gd name="T53" fmla="*/ 93399 h 202"/>
                <a:gd name="T54" fmla="*/ 61135 w 109"/>
                <a:gd name="T55" fmla="*/ 86350 h 202"/>
                <a:gd name="T56" fmla="*/ 56337 w 109"/>
                <a:gd name="T57" fmla="*/ 76875 h 202"/>
                <a:gd name="T58" fmla="*/ 56337 w 109"/>
                <a:gd name="T59" fmla="*/ 69894 h 202"/>
                <a:gd name="T60" fmla="*/ 54302 w 109"/>
                <a:gd name="T61" fmla="*/ 67720 h 202"/>
                <a:gd name="T62" fmla="*/ 39993 w 109"/>
                <a:gd name="T63" fmla="*/ 64781 h 202"/>
                <a:gd name="T64" fmla="*/ 39993 w 109"/>
                <a:gd name="T65" fmla="*/ 56035 h 202"/>
                <a:gd name="T66" fmla="*/ 38102 w 109"/>
                <a:gd name="T67" fmla="*/ 53212 h 202"/>
                <a:gd name="T68" fmla="*/ 38102 w 109"/>
                <a:gd name="T69" fmla="*/ 46151 h 202"/>
                <a:gd name="T70" fmla="*/ 36440 w 109"/>
                <a:gd name="T71" fmla="*/ 37405 h 202"/>
                <a:gd name="T72" fmla="*/ 29569 w 109"/>
                <a:gd name="T73" fmla="*/ 46151 h 202"/>
                <a:gd name="T74" fmla="*/ 29569 w 109"/>
                <a:gd name="T75" fmla="*/ 30355 h 202"/>
                <a:gd name="T76" fmla="*/ 8582 w 109"/>
                <a:gd name="T77" fmla="*/ 18630 h 202"/>
                <a:gd name="T78" fmla="*/ 6854 w 109"/>
                <a:gd name="T79" fmla="*/ 16680 h 202"/>
                <a:gd name="T80" fmla="*/ 0 w 109"/>
                <a:gd name="T81" fmla="*/ 0 h 202"/>
                <a:gd name="T82" fmla="*/ 0 w 109"/>
                <a:gd name="T83" fmla="*/ 7049 h 202"/>
                <a:gd name="T84" fmla="*/ 8582 w 109"/>
                <a:gd name="T85" fmla="*/ 18630 h 202"/>
                <a:gd name="T86" fmla="*/ 11379 w 109"/>
                <a:gd name="T87" fmla="*/ 39470 h 202"/>
                <a:gd name="T88" fmla="*/ 29569 w 109"/>
                <a:gd name="T89" fmla="*/ 76875 h 202"/>
                <a:gd name="T90" fmla="*/ 45025 w 109"/>
                <a:gd name="T91" fmla="*/ 113755 h 202"/>
                <a:gd name="T92" fmla="*/ 61135 w 109"/>
                <a:gd name="T93" fmla="*/ 144458 h 202"/>
                <a:gd name="T94" fmla="*/ 69718 w 109"/>
                <a:gd name="T95" fmla="*/ 163299 h 202"/>
                <a:gd name="T96" fmla="*/ 96392 w 109"/>
                <a:gd name="T97" fmla="*/ 207386 h 202"/>
                <a:gd name="T98" fmla="*/ 107704 w 109"/>
                <a:gd name="T99" fmla="*/ 228082 h 202"/>
                <a:gd name="T100" fmla="*/ 128033 w 109"/>
                <a:gd name="T101" fmla="*/ 258425 h 202"/>
                <a:gd name="T102" fmla="*/ 175760 w 109"/>
                <a:gd name="T103" fmla="*/ 362745 h 202"/>
                <a:gd name="T104" fmla="*/ 191215 w 109"/>
                <a:gd name="T105" fmla="*/ 391376 h 202"/>
                <a:gd name="T106" fmla="*/ 243433 w 109"/>
                <a:gd name="T107" fmla="*/ 461197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4" name="フリーフォーム(F) 143">
              <a:extLst>
                <a:ext uri="{FF2B5EF4-FFF2-40B4-BE49-F238E27FC236}">
                  <a16:creationId xmlns:a16="http://schemas.microsoft.com/office/drawing/2014/main" id="{20774BDA-BF62-4CA0-8988-9AA63F3E3258}"/>
                </a:ext>
              </a:extLst>
            </p:cNvPr>
            <p:cNvSpPr>
              <a:spLocks/>
            </p:cNvSpPr>
            <p:nvPr/>
          </p:nvSpPr>
          <p:spPr bwMode="auto">
            <a:xfrm>
              <a:off x="4019" y="1388"/>
              <a:ext cx="229" cy="421"/>
            </a:xfrm>
            <a:custGeom>
              <a:avLst/>
              <a:gdLst>
                <a:gd name="T0" fmla="*/ 195790 w 97"/>
                <a:gd name="T1" fmla="*/ 361464 h 178"/>
                <a:gd name="T2" fmla="*/ 189215 w 97"/>
                <a:gd name="T3" fmla="*/ 349413 h 178"/>
                <a:gd name="T4" fmla="*/ 182319 w 97"/>
                <a:gd name="T5" fmla="*/ 322103 h 178"/>
                <a:gd name="T6" fmla="*/ 175726 w 97"/>
                <a:gd name="T7" fmla="*/ 317221 h 178"/>
                <a:gd name="T8" fmla="*/ 159424 w 97"/>
                <a:gd name="T9" fmla="*/ 289899 h 178"/>
                <a:gd name="T10" fmla="*/ 157368 w 97"/>
                <a:gd name="T11" fmla="*/ 279913 h 178"/>
                <a:gd name="T12" fmla="*/ 147485 w 97"/>
                <a:gd name="T13" fmla="*/ 264525 h 178"/>
                <a:gd name="T14" fmla="*/ 140965 w 97"/>
                <a:gd name="T15" fmla="*/ 252605 h 178"/>
                <a:gd name="T16" fmla="*/ 136935 w 97"/>
                <a:gd name="T17" fmla="*/ 247496 h 178"/>
                <a:gd name="T18" fmla="*/ 136935 w 97"/>
                <a:gd name="T19" fmla="*/ 238920 h 178"/>
                <a:gd name="T20" fmla="*/ 130410 w 97"/>
                <a:gd name="T21" fmla="*/ 222345 h 178"/>
                <a:gd name="T22" fmla="*/ 127605 w 97"/>
                <a:gd name="T23" fmla="*/ 217463 h 178"/>
                <a:gd name="T24" fmla="*/ 122539 w 97"/>
                <a:gd name="T25" fmla="*/ 203757 h 178"/>
                <a:gd name="T26" fmla="*/ 114094 w 97"/>
                <a:gd name="T27" fmla="*/ 196586 h 178"/>
                <a:gd name="T28" fmla="*/ 109068 w 97"/>
                <a:gd name="T29" fmla="*/ 182969 h 178"/>
                <a:gd name="T30" fmla="*/ 100618 w 97"/>
                <a:gd name="T31" fmla="*/ 169263 h 178"/>
                <a:gd name="T32" fmla="*/ 98501 w 97"/>
                <a:gd name="T33" fmla="*/ 162821 h 178"/>
                <a:gd name="T34" fmla="*/ 93656 w 97"/>
                <a:gd name="T35" fmla="*/ 157712 h 178"/>
                <a:gd name="T36" fmla="*/ 90715 w 97"/>
                <a:gd name="T37" fmla="*/ 150675 h 178"/>
                <a:gd name="T38" fmla="*/ 90715 w 97"/>
                <a:gd name="T39" fmla="*/ 150675 h 178"/>
                <a:gd name="T40" fmla="*/ 88658 w 97"/>
                <a:gd name="T41" fmla="*/ 139162 h 178"/>
                <a:gd name="T42" fmla="*/ 75169 w 97"/>
                <a:gd name="T43" fmla="*/ 120411 h 178"/>
                <a:gd name="T44" fmla="*/ 70265 w 97"/>
                <a:gd name="T45" fmla="*/ 111842 h 178"/>
                <a:gd name="T46" fmla="*/ 68709 w 97"/>
                <a:gd name="T47" fmla="*/ 106802 h 178"/>
                <a:gd name="T48" fmla="*/ 58895 w 97"/>
                <a:gd name="T49" fmla="*/ 90316 h 178"/>
                <a:gd name="T50" fmla="*/ 50222 w 97"/>
                <a:gd name="T51" fmla="*/ 88211 h 178"/>
                <a:gd name="T52" fmla="*/ 55239 w 97"/>
                <a:gd name="T53" fmla="*/ 78233 h 178"/>
                <a:gd name="T54" fmla="*/ 55239 w 97"/>
                <a:gd name="T55" fmla="*/ 69500 h 178"/>
                <a:gd name="T56" fmla="*/ 45380 w 97"/>
                <a:gd name="T57" fmla="*/ 62462 h 178"/>
                <a:gd name="T58" fmla="*/ 50222 w 97"/>
                <a:gd name="T59" fmla="*/ 59739 h 178"/>
                <a:gd name="T60" fmla="*/ 45380 w 97"/>
                <a:gd name="T61" fmla="*/ 57949 h 178"/>
                <a:gd name="T62" fmla="*/ 38425 w 97"/>
                <a:gd name="T63" fmla="*/ 50910 h 178"/>
                <a:gd name="T64" fmla="*/ 38425 w 97"/>
                <a:gd name="T65" fmla="*/ 42178 h 178"/>
                <a:gd name="T66" fmla="*/ 33949 w 97"/>
                <a:gd name="T67" fmla="*/ 42178 h 178"/>
                <a:gd name="T68" fmla="*/ 33949 w 97"/>
                <a:gd name="T69" fmla="*/ 37296 h 178"/>
                <a:gd name="T70" fmla="*/ 31840 w 97"/>
                <a:gd name="T71" fmla="*/ 30258 h 178"/>
                <a:gd name="T72" fmla="*/ 29763 w 97"/>
                <a:gd name="T73" fmla="*/ 37296 h 178"/>
                <a:gd name="T74" fmla="*/ 24947 w 97"/>
                <a:gd name="T75" fmla="*/ 23590 h 178"/>
                <a:gd name="T76" fmla="*/ 6894 w 97"/>
                <a:gd name="T77" fmla="*/ 11551 h 178"/>
                <a:gd name="T78" fmla="*/ 4844 w 97"/>
                <a:gd name="T79" fmla="*/ 8732 h 178"/>
                <a:gd name="T80" fmla="*/ 0 w 97"/>
                <a:gd name="T81" fmla="*/ 0 h 178"/>
                <a:gd name="T82" fmla="*/ 0 w 97"/>
                <a:gd name="T83" fmla="*/ 2065 h 178"/>
                <a:gd name="T84" fmla="*/ 4844 w 97"/>
                <a:gd name="T85" fmla="*/ 11551 h 178"/>
                <a:gd name="T86" fmla="*/ 11436 w 97"/>
                <a:gd name="T87" fmla="*/ 32204 h 178"/>
                <a:gd name="T88" fmla="*/ 24947 w 97"/>
                <a:gd name="T89" fmla="*/ 62462 h 178"/>
                <a:gd name="T90" fmla="*/ 40474 w 97"/>
                <a:gd name="T91" fmla="*/ 96821 h 178"/>
                <a:gd name="T92" fmla="*/ 55239 w 97"/>
                <a:gd name="T93" fmla="*/ 122570 h 178"/>
                <a:gd name="T94" fmla="*/ 61603 w 97"/>
                <a:gd name="T95" fmla="*/ 141293 h 178"/>
                <a:gd name="T96" fmla="*/ 82197 w 97"/>
                <a:gd name="T97" fmla="*/ 180150 h 178"/>
                <a:gd name="T98" fmla="*/ 98501 w 97"/>
                <a:gd name="T99" fmla="*/ 198651 h 178"/>
                <a:gd name="T100" fmla="*/ 111988 w 97"/>
                <a:gd name="T101" fmla="*/ 227212 h 178"/>
                <a:gd name="T102" fmla="*/ 157368 w 97"/>
                <a:gd name="T103" fmla="*/ 319284 h 178"/>
                <a:gd name="T104" fmla="*/ 168832 w 97"/>
                <a:gd name="T105" fmla="*/ 342758 h 178"/>
                <a:gd name="T106" fmla="*/ 218959 w 97"/>
                <a:gd name="T107" fmla="*/ 407379 h 1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5" name="フリーフォーム(F) 144">
              <a:extLst>
                <a:ext uri="{FF2B5EF4-FFF2-40B4-BE49-F238E27FC236}">
                  <a16:creationId xmlns:a16="http://schemas.microsoft.com/office/drawing/2014/main" id="{8DD89849-E92D-44E2-AB57-017CDC834FC9}"/>
                </a:ext>
              </a:extLst>
            </p:cNvPr>
            <p:cNvSpPr>
              <a:spLocks/>
            </p:cNvSpPr>
            <p:nvPr/>
          </p:nvSpPr>
          <p:spPr bwMode="auto">
            <a:xfrm>
              <a:off x="4248" y="1240"/>
              <a:ext cx="276" cy="448"/>
            </a:xfrm>
            <a:custGeom>
              <a:avLst/>
              <a:gdLst>
                <a:gd name="T0" fmla="*/ 36505 w 117"/>
                <a:gd name="T1" fmla="*/ 384952 h 190"/>
                <a:gd name="T2" fmla="*/ 43110 w 117"/>
                <a:gd name="T3" fmla="*/ 370017 h 190"/>
                <a:gd name="T4" fmla="*/ 63416 w 117"/>
                <a:gd name="T5" fmla="*/ 346773 h 190"/>
                <a:gd name="T6" fmla="*/ 67856 w 117"/>
                <a:gd name="T7" fmla="*/ 338400 h 190"/>
                <a:gd name="T8" fmla="*/ 86114 w 117"/>
                <a:gd name="T9" fmla="*/ 308783 h 190"/>
                <a:gd name="T10" fmla="*/ 90299 w 117"/>
                <a:gd name="T11" fmla="*/ 301957 h 190"/>
                <a:gd name="T12" fmla="*/ 101695 w 117"/>
                <a:gd name="T13" fmla="*/ 283721 h 190"/>
                <a:gd name="T14" fmla="*/ 106498 w 117"/>
                <a:gd name="T15" fmla="*/ 272339 h 190"/>
                <a:gd name="T16" fmla="*/ 111329 w 117"/>
                <a:gd name="T17" fmla="*/ 263756 h 190"/>
                <a:gd name="T18" fmla="*/ 119933 w 117"/>
                <a:gd name="T19" fmla="*/ 261710 h 190"/>
                <a:gd name="T20" fmla="*/ 128357 w 117"/>
                <a:gd name="T21" fmla="*/ 247645 h 190"/>
                <a:gd name="T22" fmla="*/ 133372 w 117"/>
                <a:gd name="T23" fmla="*/ 238692 h 190"/>
                <a:gd name="T24" fmla="*/ 139753 w 117"/>
                <a:gd name="T25" fmla="*/ 230093 h 190"/>
                <a:gd name="T26" fmla="*/ 142664 w 117"/>
                <a:gd name="T27" fmla="*/ 218780 h 190"/>
                <a:gd name="T28" fmla="*/ 153192 w 117"/>
                <a:gd name="T29" fmla="*/ 205391 h 190"/>
                <a:gd name="T30" fmla="*/ 160071 w 117"/>
                <a:gd name="T31" fmla="*/ 189202 h 190"/>
                <a:gd name="T32" fmla="*/ 167872 w 117"/>
                <a:gd name="T33" fmla="*/ 182336 h 190"/>
                <a:gd name="T34" fmla="*/ 167872 w 117"/>
                <a:gd name="T35" fmla="*/ 175781 h 190"/>
                <a:gd name="T36" fmla="*/ 171467 w 117"/>
                <a:gd name="T37" fmla="*/ 170992 h 190"/>
                <a:gd name="T38" fmla="*/ 178518 w 117"/>
                <a:gd name="T39" fmla="*/ 170992 h 190"/>
                <a:gd name="T40" fmla="*/ 181311 w 117"/>
                <a:gd name="T41" fmla="*/ 157583 h 190"/>
                <a:gd name="T42" fmla="*/ 192641 w 117"/>
                <a:gd name="T43" fmla="*/ 142273 h 190"/>
                <a:gd name="T44" fmla="*/ 199586 w 117"/>
                <a:gd name="T45" fmla="*/ 128062 h 190"/>
                <a:gd name="T46" fmla="*/ 201249 w 117"/>
                <a:gd name="T47" fmla="*/ 124419 h 190"/>
                <a:gd name="T48" fmla="*/ 213013 w 117"/>
                <a:gd name="T49" fmla="*/ 106174 h 190"/>
                <a:gd name="T50" fmla="*/ 210232 w 117"/>
                <a:gd name="T51" fmla="*/ 96405 h 190"/>
                <a:gd name="T52" fmla="*/ 219524 w 117"/>
                <a:gd name="T53" fmla="*/ 94309 h 190"/>
                <a:gd name="T54" fmla="*/ 227976 w 117"/>
                <a:gd name="T55" fmla="*/ 92786 h 190"/>
                <a:gd name="T56" fmla="*/ 231288 w 117"/>
                <a:gd name="T57" fmla="*/ 83021 h 190"/>
                <a:gd name="T58" fmla="*/ 237761 w 117"/>
                <a:gd name="T59" fmla="*/ 83021 h 190"/>
                <a:gd name="T60" fmla="*/ 237761 w 117"/>
                <a:gd name="T61" fmla="*/ 79376 h 190"/>
                <a:gd name="T62" fmla="*/ 237761 w 117"/>
                <a:gd name="T63" fmla="*/ 67695 h 190"/>
                <a:gd name="T64" fmla="*/ 241422 w 117"/>
                <a:gd name="T65" fmla="*/ 63281 h 190"/>
                <a:gd name="T66" fmla="*/ 241422 w 117"/>
                <a:gd name="T67" fmla="*/ 58455 h 190"/>
                <a:gd name="T68" fmla="*/ 248289 w 117"/>
                <a:gd name="T69" fmla="*/ 56342 h 190"/>
                <a:gd name="T70" fmla="*/ 251226 w 117"/>
                <a:gd name="T71" fmla="*/ 49853 h 190"/>
                <a:gd name="T72" fmla="*/ 246397 w 117"/>
                <a:gd name="T73" fmla="*/ 47731 h 190"/>
                <a:gd name="T74" fmla="*/ 256029 w 117"/>
                <a:gd name="T75" fmla="*/ 38106 h 190"/>
                <a:gd name="T76" fmla="*/ 256029 w 117"/>
                <a:gd name="T77" fmla="*/ 18208 h 190"/>
                <a:gd name="T78" fmla="*/ 258171 w 117"/>
                <a:gd name="T79" fmla="*/ 16161 h 190"/>
                <a:gd name="T80" fmla="*/ 264672 w 117"/>
                <a:gd name="T81" fmla="*/ 0 h 190"/>
                <a:gd name="T82" fmla="*/ 258171 w 117"/>
                <a:gd name="T83" fmla="*/ 2047 h 190"/>
                <a:gd name="T84" fmla="*/ 256029 w 117"/>
                <a:gd name="T85" fmla="*/ 18208 h 190"/>
                <a:gd name="T86" fmla="*/ 239896 w 117"/>
                <a:gd name="T87" fmla="*/ 29589 h 190"/>
                <a:gd name="T88" fmla="*/ 219524 w 117"/>
                <a:gd name="T89" fmla="*/ 58455 h 190"/>
                <a:gd name="T90" fmla="*/ 196786 w 117"/>
                <a:gd name="T91" fmla="*/ 92786 h 190"/>
                <a:gd name="T92" fmla="*/ 181311 w 117"/>
                <a:gd name="T93" fmla="*/ 121139 h 190"/>
                <a:gd name="T94" fmla="*/ 167872 w 117"/>
                <a:gd name="T95" fmla="*/ 142273 h 190"/>
                <a:gd name="T96" fmla="*/ 142664 w 117"/>
                <a:gd name="T97" fmla="*/ 182336 h 190"/>
                <a:gd name="T98" fmla="*/ 133372 w 117"/>
                <a:gd name="T99" fmla="*/ 205391 h 190"/>
                <a:gd name="T100" fmla="*/ 119933 w 117"/>
                <a:gd name="T101" fmla="*/ 234233 h 190"/>
                <a:gd name="T102" fmla="*/ 56538 w 117"/>
                <a:gd name="T103" fmla="*/ 322211 h 190"/>
                <a:gd name="T104" fmla="*/ 43110 w 117"/>
                <a:gd name="T105" fmla="*/ 346773 h 190"/>
                <a:gd name="T106" fmla="*/ 8608 w 117"/>
                <a:gd name="T107" fmla="*/ 426376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6" name="フリーフォーム(F) 145">
              <a:extLst>
                <a:ext uri="{FF2B5EF4-FFF2-40B4-BE49-F238E27FC236}">
                  <a16:creationId xmlns:a16="http://schemas.microsoft.com/office/drawing/2014/main" id="{5FE8D557-4F09-4C59-A766-CAB648453F9F}"/>
                </a:ext>
              </a:extLst>
            </p:cNvPr>
            <p:cNvSpPr>
              <a:spLocks/>
            </p:cNvSpPr>
            <p:nvPr/>
          </p:nvSpPr>
          <p:spPr bwMode="auto">
            <a:xfrm>
              <a:off x="4253" y="1766"/>
              <a:ext cx="274" cy="449"/>
            </a:xfrm>
            <a:custGeom>
              <a:avLst/>
              <a:gdLst>
                <a:gd name="T0" fmla="*/ 36981 w 116"/>
                <a:gd name="T1" fmla="*/ 390989 h 190"/>
                <a:gd name="T2" fmla="*/ 41846 w 116"/>
                <a:gd name="T3" fmla="*/ 377425 h 190"/>
                <a:gd name="T4" fmla="*/ 61981 w 116"/>
                <a:gd name="T5" fmla="*/ 353907 h 190"/>
                <a:gd name="T6" fmla="*/ 68977 w 116"/>
                <a:gd name="T7" fmla="*/ 344459 h 190"/>
                <a:gd name="T8" fmla="*/ 82486 w 116"/>
                <a:gd name="T9" fmla="*/ 315200 h 190"/>
                <a:gd name="T10" fmla="*/ 89130 w 116"/>
                <a:gd name="T11" fmla="*/ 308281 h 190"/>
                <a:gd name="T12" fmla="*/ 100886 w 116"/>
                <a:gd name="T13" fmla="*/ 291696 h 190"/>
                <a:gd name="T14" fmla="*/ 107486 w 116"/>
                <a:gd name="T15" fmla="*/ 278153 h 190"/>
                <a:gd name="T16" fmla="*/ 109546 w 116"/>
                <a:gd name="T17" fmla="*/ 268431 h 190"/>
                <a:gd name="T18" fmla="*/ 116013 w 116"/>
                <a:gd name="T19" fmla="*/ 264707 h 190"/>
                <a:gd name="T20" fmla="*/ 128008 w 116"/>
                <a:gd name="T21" fmla="*/ 252711 h 190"/>
                <a:gd name="T22" fmla="*/ 134636 w 116"/>
                <a:gd name="T23" fmla="*/ 243289 h 190"/>
                <a:gd name="T24" fmla="*/ 139485 w 116"/>
                <a:gd name="T25" fmla="*/ 234588 h 190"/>
                <a:gd name="T26" fmla="*/ 144348 w 116"/>
                <a:gd name="T27" fmla="*/ 220643 h 190"/>
                <a:gd name="T28" fmla="*/ 150950 w 116"/>
                <a:gd name="T29" fmla="*/ 209017 h 190"/>
                <a:gd name="T30" fmla="*/ 159938 w 116"/>
                <a:gd name="T31" fmla="*/ 190527 h 190"/>
                <a:gd name="T32" fmla="*/ 166538 w 116"/>
                <a:gd name="T33" fmla="*/ 185657 h 190"/>
                <a:gd name="T34" fmla="*/ 166538 w 116"/>
                <a:gd name="T35" fmla="*/ 179016 h 190"/>
                <a:gd name="T36" fmla="*/ 174422 w 116"/>
                <a:gd name="T37" fmla="*/ 170310 h 190"/>
                <a:gd name="T38" fmla="*/ 176475 w 116"/>
                <a:gd name="T39" fmla="*/ 170310 h 190"/>
                <a:gd name="T40" fmla="*/ 178523 w 116"/>
                <a:gd name="T41" fmla="*/ 160584 h 190"/>
                <a:gd name="T42" fmla="*/ 194838 w 116"/>
                <a:gd name="T43" fmla="*/ 144890 h 190"/>
                <a:gd name="T44" fmla="*/ 199696 w 116"/>
                <a:gd name="T45" fmla="*/ 131325 h 190"/>
                <a:gd name="T46" fmla="*/ 203518 w 116"/>
                <a:gd name="T47" fmla="*/ 126245 h 190"/>
                <a:gd name="T48" fmla="*/ 213300 w 116"/>
                <a:gd name="T49" fmla="*/ 106290 h 190"/>
                <a:gd name="T50" fmla="*/ 208384 w 116"/>
                <a:gd name="T51" fmla="*/ 99269 h 190"/>
                <a:gd name="T52" fmla="*/ 217121 w 116"/>
                <a:gd name="T53" fmla="*/ 96339 h 190"/>
                <a:gd name="T54" fmla="*/ 228521 w 116"/>
                <a:gd name="T55" fmla="*/ 92631 h 190"/>
                <a:gd name="T56" fmla="*/ 233474 w 116"/>
                <a:gd name="T57" fmla="*/ 82774 h 190"/>
                <a:gd name="T58" fmla="*/ 235522 w 116"/>
                <a:gd name="T59" fmla="*/ 82774 h 190"/>
                <a:gd name="T60" fmla="*/ 235522 w 116"/>
                <a:gd name="T61" fmla="*/ 80624 h 190"/>
                <a:gd name="T62" fmla="*/ 235522 w 116"/>
                <a:gd name="T63" fmla="*/ 69141 h 190"/>
                <a:gd name="T64" fmla="*/ 242440 w 116"/>
                <a:gd name="T65" fmla="*/ 62222 h 190"/>
                <a:gd name="T66" fmla="*/ 242440 w 116"/>
                <a:gd name="T67" fmla="*/ 59190 h 190"/>
                <a:gd name="T68" fmla="*/ 246987 w 116"/>
                <a:gd name="T69" fmla="*/ 57101 h 190"/>
                <a:gd name="T70" fmla="*/ 251837 w 116"/>
                <a:gd name="T71" fmla="*/ 50702 h 190"/>
                <a:gd name="T72" fmla="*/ 245459 w 116"/>
                <a:gd name="T73" fmla="*/ 43565 h 190"/>
                <a:gd name="T74" fmla="*/ 253889 w 116"/>
                <a:gd name="T75" fmla="*/ 39198 h 190"/>
                <a:gd name="T76" fmla="*/ 253889 w 116"/>
                <a:gd name="T77" fmla="*/ 18435 h 190"/>
                <a:gd name="T78" fmla="*/ 258755 w 116"/>
                <a:gd name="T79" fmla="*/ 11509 h 190"/>
                <a:gd name="T80" fmla="*/ 265383 w 116"/>
                <a:gd name="T81" fmla="*/ 0 h 190"/>
                <a:gd name="T82" fmla="*/ 258755 w 116"/>
                <a:gd name="T83" fmla="*/ 2061 h 190"/>
                <a:gd name="T84" fmla="*/ 253889 w 116"/>
                <a:gd name="T85" fmla="*/ 18435 h 190"/>
                <a:gd name="T86" fmla="*/ 238300 w 116"/>
                <a:gd name="T87" fmla="*/ 30156 h 190"/>
                <a:gd name="T88" fmla="*/ 217121 w 116"/>
                <a:gd name="T89" fmla="*/ 59190 h 190"/>
                <a:gd name="T90" fmla="*/ 196985 w 116"/>
                <a:gd name="T91" fmla="*/ 92631 h 190"/>
                <a:gd name="T92" fmla="*/ 178523 w 116"/>
                <a:gd name="T93" fmla="*/ 121374 h 190"/>
                <a:gd name="T94" fmla="*/ 166538 w 116"/>
                <a:gd name="T95" fmla="*/ 144890 h 190"/>
                <a:gd name="T96" fmla="*/ 144348 w 116"/>
                <a:gd name="T97" fmla="*/ 185657 h 190"/>
                <a:gd name="T98" fmla="*/ 130958 w 116"/>
                <a:gd name="T99" fmla="*/ 209017 h 190"/>
                <a:gd name="T100" fmla="*/ 116013 w 116"/>
                <a:gd name="T101" fmla="*/ 239147 h 190"/>
                <a:gd name="T102" fmla="*/ 56999 w 116"/>
                <a:gd name="T103" fmla="*/ 326704 h 190"/>
                <a:gd name="T104" fmla="*/ 41846 w 116"/>
                <a:gd name="T105" fmla="*/ 353907 h 190"/>
                <a:gd name="T106" fmla="*/ 8688 w 116"/>
                <a:gd name="T107" fmla="*/ 434526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7" name="フリーフォーム(F) 146">
              <a:extLst>
                <a:ext uri="{FF2B5EF4-FFF2-40B4-BE49-F238E27FC236}">
                  <a16:creationId xmlns:a16="http://schemas.microsoft.com/office/drawing/2014/main" id="{B70F6186-D955-4E62-95E6-F5EDD7543C03}"/>
                </a:ext>
              </a:extLst>
            </p:cNvPr>
            <p:cNvSpPr>
              <a:spLocks/>
            </p:cNvSpPr>
            <p:nvPr/>
          </p:nvSpPr>
          <p:spPr bwMode="auto">
            <a:xfrm>
              <a:off x="4253" y="2407"/>
              <a:ext cx="271" cy="441"/>
            </a:xfrm>
            <a:custGeom>
              <a:avLst/>
              <a:gdLst>
                <a:gd name="T0" fmla="*/ 37989 w 115"/>
                <a:gd name="T1" fmla="*/ 376895 h 187"/>
                <a:gd name="T2" fmla="*/ 42804 w 115"/>
                <a:gd name="T3" fmla="*/ 363462 h 187"/>
                <a:gd name="T4" fmla="*/ 64538 w 115"/>
                <a:gd name="T5" fmla="*/ 342306 h 187"/>
                <a:gd name="T6" fmla="*/ 69315 w 115"/>
                <a:gd name="T7" fmla="*/ 333858 h 187"/>
                <a:gd name="T8" fmla="*/ 80678 w 115"/>
                <a:gd name="T9" fmla="*/ 304321 h 187"/>
                <a:gd name="T10" fmla="*/ 87479 w 115"/>
                <a:gd name="T11" fmla="*/ 295734 h 187"/>
                <a:gd name="T12" fmla="*/ 98842 w 115"/>
                <a:gd name="T13" fmla="*/ 282304 h 187"/>
                <a:gd name="T14" fmla="*/ 105643 w 115"/>
                <a:gd name="T15" fmla="*/ 269005 h 187"/>
                <a:gd name="T16" fmla="*/ 107410 w 115"/>
                <a:gd name="T17" fmla="*/ 259235 h 187"/>
                <a:gd name="T18" fmla="*/ 114230 w 115"/>
                <a:gd name="T19" fmla="*/ 257188 h 187"/>
                <a:gd name="T20" fmla="*/ 125508 w 115"/>
                <a:gd name="T21" fmla="*/ 239246 h 187"/>
                <a:gd name="T22" fmla="*/ 132422 w 115"/>
                <a:gd name="T23" fmla="*/ 232412 h 187"/>
                <a:gd name="T24" fmla="*/ 136831 w 115"/>
                <a:gd name="T25" fmla="*/ 222757 h 187"/>
                <a:gd name="T26" fmla="*/ 138858 w 115"/>
                <a:gd name="T27" fmla="*/ 212616 h 187"/>
                <a:gd name="T28" fmla="*/ 152085 w 115"/>
                <a:gd name="T29" fmla="*/ 200738 h 187"/>
                <a:gd name="T30" fmla="*/ 157022 w 115"/>
                <a:gd name="T31" fmla="*/ 182491 h 187"/>
                <a:gd name="T32" fmla="*/ 163342 w 115"/>
                <a:gd name="T33" fmla="*/ 176027 h 187"/>
                <a:gd name="T34" fmla="*/ 163342 w 115"/>
                <a:gd name="T35" fmla="*/ 171134 h 187"/>
                <a:gd name="T36" fmla="*/ 170200 w 115"/>
                <a:gd name="T37" fmla="*/ 169099 h 187"/>
                <a:gd name="T38" fmla="*/ 170200 w 115"/>
                <a:gd name="T39" fmla="*/ 164644 h 187"/>
                <a:gd name="T40" fmla="*/ 176730 w 115"/>
                <a:gd name="T41" fmla="*/ 155895 h 187"/>
                <a:gd name="T42" fmla="*/ 190119 w 115"/>
                <a:gd name="T43" fmla="*/ 135012 h 187"/>
                <a:gd name="T44" fmla="*/ 192801 w 115"/>
                <a:gd name="T45" fmla="*/ 126107 h 187"/>
                <a:gd name="T46" fmla="*/ 194894 w 115"/>
                <a:gd name="T47" fmla="*/ 117660 h 187"/>
                <a:gd name="T48" fmla="*/ 206146 w 115"/>
                <a:gd name="T49" fmla="*/ 103366 h 187"/>
                <a:gd name="T50" fmla="*/ 206146 w 115"/>
                <a:gd name="T51" fmla="*/ 94457 h 187"/>
                <a:gd name="T52" fmla="*/ 213060 w 115"/>
                <a:gd name="T53" fmla="*/ 92860 h 187"/>
                <a:gd name="T54" fmla="*/ 221579 w 115"/>
                <a:gd name="T55" fmla="*/ 88033 h 187"/>
                <a:gd name="T56" fmla="*/ 224348 w 115"/>
                <a:gd name="T57" fmla="*/ 79519 h 187"/>
                <a:gd name="T58" fmla="*/ 228474 w 115"/>
                <a:gd name="T59" fmla="*/ 79519 h 187"/>
                <a:gd name="T60" fmla="*/ 228474 w 115"/>
                <a:gd name="T61" fmla="*/ 74642 h 187"/>
                <a:gd name="T62" fmla="*/ 228474 w 115"/>
                <a:gd name="T63" fmla="*/ 64858 h 187"/>
                <a:gd name="T64" fmla="*/ 234806 w 115"/>
                <a:gd name="T65" fmla="*/ 58495 h 187"/>
                <a:gd name="T66" fmla="*/ 234806 w 115"/>
                <a:gd name="T67" fmla="*/ 56450 h 187"/>
                <a:gd name="T68" fmla="*/ 242514 w 115"/>
                <a:gd name="T69" fmla="*/ 54354 h 187"/>
                <a:gd name="T70" fmla="*/ 244541 w 115"/>
                <a:gd name="T71" fmla="*/ 47845 h 187"/>
                <a:gd name="T72" fmla="*/ 239736 w 115"/>
                <a:gd name="T73" fmla="*/ 47845 h 187"/>
                <a:gd name="T74" fmla="*/ 248950 w 115"/>
                <a:gd name="T75" fmla="*/ 36462 h 187"/>
                <a:gd name="T76" fmla="*/ 248950 w 115"/>
                <a:gd name="T77" fmla="*/ 18241 h 187"/>
                <a:gd name="T78" fmla="*/ 251087 w 115"/>
                <a:gd name="T79" fmla="*/ 11383 h 187"/>
                <a:gd name="T80" fmla="*/ 257902 w 115"/>
                <a:gd name="T81" fmla="*/ 0 h 187"/>
                <a:gd name="T82" fmla="*/ 251087 w 115"/>
                <a:gd name="T83" fmla="*/ 2047 h 187"/>
                <a:gd name="T84" fmla="*/ 248950 w 115"/>
                <a:gd name="T85" fmla="*/ 16211 h 187"/>
                <a:gd name="T86" fmla="*/ 231158 w 115"/>
                <a:gd name="T87" fmla="*/ 29604 h 187"/>
                <a:gd name="T88" fmla="*/ 213060 w 115"/>
                <a:gd name="T89" fmla="*/ 56450 h 187"/>
                <a:gd name="T90" fmla="*/ 190119 w 115"/>
                <a:gd name="T91" fmla="*/ 88033 h 187"/>
                <a:gd name="T92" fmla="*/ 172292 w 115"/>
                <a:gd name="T93" fmla="*/ 114752 h 187"/>
                <a:gd name="T94" fmla="*/ 163342 w 115"/>
                <a:gd name="T95" fmla="*/ 135012 h 187"/>
                <a:gd name="T96" fmla="*/ 138858 w 115"/>
                <a:gd name="T97" fmla="*/ 176027 h 187"/>
                <a:gd name="T98" fmla="*/ 127601 w 115"/>
                <a:gd name="T99" fmla="*/ 200738 h 187"/>
                <a:gd name="T100" fmla="*/ 114230 w 115"/>
                <a:gd name="T101" fmla="*/ 230497 h 187"/>
                <a:gd name="T102" fmla="*/ 56194 w 115"/>
                <a:gd name="T103" fmla="*/ 318397 h 187"/>
                <a:gd name="T104" fmla="*/ 42804 w 115"/>
                <a:gd name="T105" fmla="*/ 342306 h 187"/>
                <a:gd name="T106" fmla="*/ 11344 w 115"/>
                <a:gd name="T107" fmla="*/ 419940 h 1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8" name="フリーフォーム(F) 147">
              <a:extLst>
                <a:ext uri="{FF2B5EF4-FFF2-40B4-BE49-F238E27FC236}">
                  <a16:creationId xmlns:a16="http://schemas.microsoft.com/office/drawing/2014/main" id="{00455A72-256E-4D08-BD38-214EA5265528}"/>
                </a:ext>
              </a:extLst>
            </p:cNvPr>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0"/>
                  </a:moveTo>
                  <a:lnTo>
                    <a:pt x="0" y="0"/>
                  </a:lnTo>
                  <a:lnTo>
                    <a:pt x="0" y="3"/>
                  </a:lnTo>
                  <a:lnTo>
                    <a:pt x="2" y="3"/>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9" name="フリーフォーム(F) 148">
              <a:extLst>
                <a:ext uri="{FF2B5EF4-FFF2-40B4-BE49-F238E27FC236}">
                  <a16:creationId xmlns:a16="http://schemas.microsoft.com/office/drawing/2014/main" id="{8D0A1546-7913-47B5-A1F5-B5C6B267520D}"/>
                </a:ext>
              </a:extLst>
            </p:cNvPr>
            <p:cNvSpPr>
              <a:spLocks/>
            </p:cNvSpPr>
            <p:nvPr/>
          </p:nvSpPr>
          <p:spPr bwMode="auto">
            <a:xfrm>
              <a:off x="4262" y="2959"/>
              <a:ext cx="267" cy="444"/>
            </a:xfrm>
            <a:custGeom>
              <a:avLst/>
              <a:gdLst>
                <a:gd name="T0" fmla="*/ 34100 w 113"/>
                <a:gd name="T1" fmla="*/ 381533 h 188"/>
                <a:gd name="T2" fmla="*/ 41895 w 113"/>
                <a:gd name="T3" fmla="*/ 367504 h 188"/>
                <a:gd name="T4" fmla="*/ 62145 w 113"/>
                <a:gd name="T5" fmla="*/ 345479 h 188"/>
                <a:gd name="T6" fmla="*/ 69073 w 113"/>
                <a:gd name="T7" fmla="*/ 338852 h 188"/>
                <a:gd name="T8" fmla="*/ 80573 w 113"/>
                <a:gd name="T9" fmla="*/ 308516 h 188"/>
                <a:gd name="T10" fmla="*/ 84783 w 113"/>
                <a:gd name="T11" fmla="*/ 297043 h 188"/>
                <a:gd name="T12" fmla="*/ 98991 w 113"/>
                <a:gd name="T13" fmla="*/ 285586 h 188"/>
                <a:gd name="T14" fmla="*/ 102828 w 113"/>
                <a:gd name="T15" fmla="*/ 270002 h 188"/>
                <a:gd name="T16" fmla="*/ 107752 w 113"/>
                <a:gd name="T17" fmla="*/ 263030 h 188"/>
                <a:gd name="T18" fmla="*/ 112615 w 113"/>
                <a:gd name="T19" fmla="*/ 258552 h 188"/>
                <a:gd name="T20" fmla="*/ 124238 w 113"/>
                <a:gd name="T21" fmla="*/ 246739 h 188"/>
                <a:gd name="T22" fmla="*/ 131255 w 113"/>
                <a:gd name="T23" fmla="*/ 235254 h 188"/>
                <a:gd name="T24" fmla="*/ 138167 w 113"/>
                <a:gd name="T25" fmla="*/ 228192 h 188"/>
                <a:gd name="T26" fmla="*/ 139698 w 113"/>
                <a:gd name="T27" fmla="*/ 216740 h 188"/>
                <a:gd name="T28" fmla="*/ 149645 w 113"/>
                <a:gd name="T29" fmla="*/ 201319 h 188"/>
                <a:gd name="T30" fmla="*/ 158338 w 113"/>
                <a:gd name="T31" fmla="*/ 187727 h 188"/>
                <a:gd name="T32" fmla="*/ 163208 w 113"/>
                <a:gd name="T33" fmla="*/ 178160 h 188"/>
                <a:gd name="T34" fmla="*/ 163208 w 113"/>
                <a:gd name="T35" fmla="*/ 171256 h 188"/>
                <a:gd name="T36" fmla="*/ 169840 w 113"/>
                <a:gd name="T37" fmla="*/ 169204 h 188"/>
                <a:gd name="T38" fmla="*/ 169840 w 113"/>
                <a:gd name="T39" fmla="*/ 166408 h 188"/>
                <a:gd name="T40" fmla="*/ 176818 w 113"/>
                <a:gd name="T41" fmla="*/ 159809 h 188"/>
                <a:gd name="T42" fmla="*/ 190380 w 113"/>
                <a:gd name="T43" fmla="*/ 137260 h 188"/>
                <a:gd name="T44" fmla="*/ 192438 w 113"/>
                <a:gd name="T45" fmla="*/ 130633 h 188"/>
                <a:gd name="T46" fmla="*/ 197308 w 113"/>
                <a:gd name="T47" fmla="*/ 125775 h 188"/>
                <a:gd name="T48" fmla="*/ 208808 w 113"/>
                <a:gd name="T49" fmla="*/ 102349 h 188"/>
                <a:gd name="T50" fmla="*/ 206871 w 113"/>
                <a:gd name="T51" fmla="*/ 98740 h 188"/>
                <a:gd name="T52" fmla="*/ 210918 w 113"/>
                <a:gd name="T53" fmla="*/ 95935 h 188"/>
                <a:gd name="T54" fmla="*/ 222425 w 113"/>
                <a:gd name="T55" fmla="*/ 88824 h 188"/>
                <a:gd name="T56" fmla="*/ 227411 w 113"/>
                <a:gd name="T57" fmla="*/ 80300 h 188"/>
                <a:gd name="T58" fmla="*/ 229348 w 113"/>
                <a:gd name="T59" fmla="*/ 80300 h 188"/>
                <a:gd name="T60" fmla="*/ 229348 w 113"/>
                <a:gd name="T61" fmla="*/ 77379 h 188"/>
                <a:gd name="T62" fmla="*/ 229348 w 113"/>
                <a:gd name="T63" fmla="*/ 68905 h 188"/>
                <a:gd name="T64" fmla="*/ 235988 w 113"/>
                <a:gd name="T65" fmla="*/ 58988 h 188"/>
                <a:gd name="T66" fmla="*/ 235988 w 113"/>
                <a:gd name="T67" fmla="*/ 56931 h 188"/>
                <a:gd name="T68" fmla="*/ 241061 w 113"/>
                <a:gd name="T69" fmla="*/ 52385 h 188"/>
                <a:gd name="T70" fmla="*/ 245890 w 113"/>
                <a:gd name="T71" fmla="*/ 48408 h 188"/>
                <a:gd name="T72" fmla="*/ 238913 w 113"/>
                <a:gd name="T73" fmla="*/ 48408 h 188"/>
                <a:gd name="T74" fmla="*/ 250760 w 113"/>
                <a:gd name="T75" fmla="*/ 38519 h 188"/>
                <a:gd name="T76" fmla="*/ 250760 w 113"/>
                <a:gd name="T77" fmla="*/ 18350 h 188"/>
                <a:gd name="T78" fmla="*/ 252473 w 113"/>
                <a:gd name="T79" fmla="*/ 11445 h 188"/>
                <a:gd name="T80" fmla="*/ 259453 w 113"/>
                <a:gd name="T81" fmla="*/ 0 h 188"/>
                <a:gd name="T82" fmla="*/ 252473 w 113"/>
                <a:gd name="T83" fmla="*/ 4846 h 188"/>
                <a:gd name="T84" fmla="*/ 250760 w 113"/>
                <a:gd name="T85" fmla="*/ 13525 h 188"/>
                <a:gd name="T86" fmla="*/ 232281 w 113"/>
                <a:gd name="T87" fmla="*/ 29835 h 188"/>
                <a:gd name="T88" fmla="*/ 210918 w 113"/>
                <a:gd name="T89" fmla="*/ 56931 h 188"/>
                <a:gd name="T90" fmla="*/ 190380 w 113"/>
                <a:gd name="T91" fmla="*/ 88824 h 188"/>
                <a:gd name="T92" fmla="*/ 171901 w 113"/>
                <a:gd name="T93" fmla="*/ 115948 h 188"/>
                <a:gd name="T94" fmla="*/ 163208 w 113"/>
                <a:gd name="T95" fmla="*/ 137260 h 188"/>
                <a:gd name="T96" fmla="*/ 139698 w 113"/>
                <a:gd name="T97" fmla="*/ 178160 h 188"/>
                <a:gd name="T98" fmla="*/ 128236 w 113"/>
                <a:gd name="T99" fmla="*/ 201319 h 188"/>
                <a:gd name="T100" fmla="*/ 112615 w 113"/>
                <a:gd name="T101" fmla="*/ 233194 h 188"/>
                <a:gd name="T102" fmla="*/ 52580 w 113"/>
                <a:gd name="T103" fmla="*/ 322020 h 188"/>
                <a:gd name="T104" fmla="*/ 41895 w 113"/>
                <a:gd name="T105" fmla="*/ 345479 h 188"/>
                <a:gd name="T106" fmla="*/ 8693 w 113"/>
                <a:gd name="T107" fmla="*/ 422846 h 1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0" name="フリーフォーム(F) 149">
              <a:extLst>
                <a:ext uri="{FF2B5EF4-FFF2-40B4-BE49-F238E27FC236}">
                  <a16:creationId xmlns:a16="http://schemas.microsoft.com/office/drawing/2014/main" id="{6F204CB3-60B4-4D41-856C-926BC0D6515A}"/>
                </a:ext>
              </a:extLst>
            </p:cNvPr>
            <p:cNvSpPr>
              <a:spLocks/>
            </p:cNvSpPr>
            <p:nvPr/>
          </p:nvSpPr>
          <p:spPr bwMode="auto">
            <a:xfrm>
              <a:off x="4269" y="3621"/>
              <a:ext cx="267" cy="441"/>
            </a:xfrm>
            <a:custGeom>
              <a:avLst/>
              <a:gdLst>
                <a:gd name="T0" fmla="*/ 32040 w 113"/>
                <a:gd name="T1" fmla="*/ 373980 h 187"/>
                <a:gd name="T2" fmla="*/ 43519 w 113"/>
                <a:gd name="T3" fmla="*/ 363462 h 187"/>
                <a:gd name="T4" fmla="*/ 62145 w 113"/>
                <a:gd name="T5" fmla="*/ 338686 h 187"/>
                <a:gd name="T6" fmla="*/ 64205 w 113"/>
                <a:gd name="T7" fmla="*/ 329031 h 187"/>
                <a:gd name="T8" fmla="*/ 82633 w 113"/>
                <a:gd name="T9" fmla="*/ 304321 h 187"/>
                <a:gd name="T10" fmla="*/ 84783 w 113"/>
                <a:gd name="T11" fmla="*/ 295734 h 187"/>
                <a:gd name="T12" fmla="*/ 98991 w 113"/>
                <a:gd name="T13" fmla="*/ 279523 h 187"/>
                <a:gd name="T14" fmla="*/ 106127 w 113"/>
                <a:gd name="T15" fmla="*/ 266090 h 187"/>
                <a:gd name="T16" fmla="*/ 106127 w 113"/>
                <a:gd name="T17" fmla="*/ 257188 h 187"/>
                <a:gd name="T18" fmla="*/ 112615 w 113"/>
                <a:gd name="T19" fmla="*/ 250629 h 187"/>
                <a:gd name="T20" fmla="*/ 124238 w 113"/>
                <a:gd name="T21" fmla="*/ 239246 h 187"/>
                <a:gd name="T22" fmla="*/ 128236 w 113"/>
                <a:gd name="T23" fmla="*/ 232412 h 187"/>
                <a:gd name="T24" fmla="*/ 138167 w 113"/>
                <a:gd name="T25" fmla="*/ 221026 h 187"/>
                <a:gd name="T26" fmla="*/ 141853 w 113"/>
                <a:gd name="T27" fmla="*/ 212616 h 187"/>
                <a:gd name="T28" fmla="*/ 149645 w 113"/>
                <a:gd name="T29" fmla="*/ 200738 h 187"/>
                <a:gd name="T30" fmla="*/ 158338 w 113"/>
                <a:gd name="T31" fmla="*/ 182491 h 187"/>
                <a:gd name="T32" fmla="*/ 160488 w 113"/>
                <a:gd name="T33" fmla="*/ 178070 h 187"/>
                <a:gd name="T34" fmla="*/ 166887 w 113"/>
                <a:gd name="T35" fmla="*/ 171134 h 187"/>
                <a:gd name="T36" fmla="*/ 169840 w 113"/>
                <a:gd name="T37" fmla="*/ 162724 h 187"/>
                <a:gd name="T38" fmla="*/ 171901 w 113"/>
                <a:gd name="T39" fmla="*/ 162724 h 187"/>
                <a:gd name="T40" fmla="*/ 174708 w 113"/>
                <a:gd name="T41" fmla="*/ 155895 h 187"/>
                <a:gd name="T42" fmla="*/ 188325 w 113"/>
                <a:gd name="T43" fmla="*/ 133125 h 187"/>
                <a:gd name="T44" fmla="*/ 197308 w 113"/>
                <a:gd name="T45" fmla="*/ 126107 h 187"/>
                <a:gd name="T46" fmla="*/ 200328 w 113"/>
                <a:gd name="T47" fmla="*/ 117660 h 187"/>
                <a:gd name="T48" fmla="*/ 208808 w 113"/>
                <a:gd name="T49" fmla="*/ 101449 h 187"/>
                <a:gd name="T50" fmla="*/ 203941 w 113"/>
                <a:gd name="T51" fmla="*/ 94457 h 187"/>
                <a:gd name="T52" fmla="*/ 213888 w 113"/>
                <a:gd name="T53" fmla="*/ 92860 h 187"/>
                <a:gd name="T54" fmla="*/ 220277 w 113"/>
                <a:gd name="T55" fmla="*/ 88033 h 187"/>
                <a:gd name="T56" fmla="*/ 227411 w 113"/>
                <a:gd name="T57" fmla="*/ 79519 h 187"/>
                <a:gd name="T58" fmla="*/ 229348 w 113"/>
                <a:gd name="T59" fmla="*/ 79519 h 187"/>
                <a:gd name="T60" fmla="*/ 229348 w 113"/>
                <a:gd name="T61" fmla="*/ 71704 h 187"/>
                <a:gd name="T62" fmla="*/ 229348 w 113"/>
                <a:gd name="T63" fmla="*/ 64858 h 187"/>
                <a:gd name="T64" fmla="*/ 238913 w 113"/>
                <a:gd name="T65" fmla="*/ 58495 h 187"/>
                <a:gd name="T66" fmla="*/ 238913 w 113"/>
                <a:gd name="T67" fmla="*/ 56450 h 187"/>
                <a:gd name="T68" fmla="*/ 241061 w 113"/>
                <a:gd name="T69" fmla="*/ 54354 h 187"/>
                <a:gd name="T70" fmla="*/ 247991 w 113"/>
                <a:gd name="T71" fmla="*/ 45065 h 187"/>
                <a:gd name="T72" fmla="*/ 238913 w 113"/>
                <a:gd name="T73" fmla="*/ 40053 h 187"/>
                <a:gd name="T74" fmla="*/ 247991 w 113"/>
                <a:gd name="T75" fmla="*/ 36462 h 187"/>
                <a:gd name="T76" fmla="*/ 250760 w 113"/>
                <a:gd name="T77" fmla="*/ 11383 h 187"/>
                <a:gd name="T78" fmla="*/ 250760 w 113"/>
                <a:gd name="T79" fmla="*/ 8603 h 187"/>
                <a:gd name="T80" fmla="*/ 259453 w 113"/>
                <a:gd name="T81" fmla="*/ 0 h 187"/>
                <a:gd name="T82" fmla="*/ 250760 w 113"/>
                <a:gd name="T83" fmla="*/ 0 h 187"/>
                <a:gd name="T84" fmla="*/ 247991 w 113"/>
                <a:gd name="T85" fmla="*/ 11383 h 187"/>
                <a:gd name="T86" fmla="*/ 232281 w 113"/>
                <a:gd name="T87" fmla="*/ 26844 h 187"/>
                <a:gd name="T88" fmla="*/ 210918 w 113"/>
                <a:gd name="T89" fmla="*/ 56450 h 187"/>
                <a:gd name="T90" fmla="*/ 190380 w 113"/>
                <a:gd name="T91" fmla="*/ 88033 h 187"/>
                <a:gd name="T92" fmla="*/ 174708 w 113"/>
                <a:gd name="T93" fmla="*/ 114752 h 187"/>
                <a:gd name="T94" fmla="*/ 160488 w 113"/>
                <a:gd name="T95" fmla="*/ 133125 h 187"/>
                <a:gd name="T96" fmla="*/ 139698 w 113"/>
                <a:gd name="T97" fmla="*/ 178070 h 187"/>
                <a:gd name="T98" fmla="*/ 128236 w 113"/>
                <a:gd name="T99" fmla="*/ 200738 h 187"/>
                <a:gd name="T100" fmla="*/ 112615 w 113"/>
                <a:gd name="T101" fmla="*/ 230497 h 187"/>
                <a:gd name="T102" fmla="*/ 52580 w 113"/>
                <a:gd name="T103" fmla="*/ 315617 h 187"/>
                <a:gd name="T104" fmla="*/ 38970 w 113"/>
                <a:gd name="T105" fmla="*/ 338686 h 187"/>
                <a:gd name="T106" fmla="*/ 11500 w 113"/>
                <a:gd name="T107" fmla="*/ 419940 h 1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1" name="フリーフォーム(F) 150">
              <a:extLst>
                <a:ext uri="{FF2B5EF4-FFF2-40B4-BE49-F238E27FC236}">
                  <a16:creationId xmlns:a16="http://schemas.microsoft.com/office/drawing/2014/main" id="{309C751C-CB05-4480-A13E-B5CC37C5CCAE}"/>
                </a:ext>
              </a:extLst>
            </p:cNvPr>
            <p:cNvSpPr>
              <a:spLocks/>
            </p:cNvSpPr>
            <p:nvPr/>
          </p:nvSpPr>
          <p:spPr bwMode="auto">
            <a:xfrm>
              <a:off x="4002" y="3099"/>
              <a:ext cx="260" cy="472"/>
            </a:xfrm>
            <a:custGeom>
              <a:avLst/>
              <a:gdLst>
                <a:gd name="T0" fmla="*/ 225824 w 110"/>
                <a:gd name="T1" fmla="*/ 397518 h 200"/>
                <a:gd name="T2" fmla="*/ 219163 w 110"/>
                <a:gd name="T3" fmla="*/ 384064 h 200"/>
                <a:gd name="T4" fmla="*/ 204348 w 110"/>
                <a:gd name="T5" fmla="*/ 353814 h 200"/>
                <a:gd name="T6" fmla="*/ 202817 w 110"/>
                <a:gd name="T7" fmla="*/ 345377 h 200"/>
                <a:gd name="T8" fmla="*/ 179284 w 110"/>
                <a:gd name="T9" fmla="*/ 317590 h 200"/>
                <a:gd name="T10" fmla="*/ 177133 w 110"/>
                <a:gd name="T11" fmla="*/ 309084 h 200"/>
                <a:gd name="T12" fmla="*/ 172262 w 110"/>
                <a:gd name="T13" fmla="*/ 288739 h 200"/>
                <a:gd name="T14" fmla="*/ 163547 w 110"/>
                <a:gd name="T15" fmla="*/ 277317 h 200"/>
                <a:gd name="T16" fmla="*/ 157156 w 110"/>
                <a:gd name="T17" fmla="*/ 270338 h 200"/>
                <a:gd name="T18" fmla="*/ 157156 w 110"/>
                <a:gd name="T19" fmla="*/ 263831 h 200"/>
                <a:gd name="T20" fmla="*/ 147172 w 110"/>
                <a:gd name="T21" fmla="*/ 247614 h 200"/>
                <a:gd name="T22" fmla="*/ 142983 w 110"/>
                <a:gd name="T23" fmla="*/ 238579 h 200"/>
                <a:gd name="T24" fmla="*/ 138478 w 110"/>
                <a:gd name="T25" fmla="*/ 227162 h 200"/>
                <a:gd name="T26" fmla="*/ 133623 w 110"/>
                <a:gd name="T27" fmla="*/ 215593 h 200"/>
                <a:gd name="T28" fmla="*/ 126596 w 110"/>
                <a:gd name="T29" fmla="*/ 200239 h 200"/>
                <a:gd name="T30" fmla="*/ 114948 w 110"/>
                <a:gd name="T31" fmla="*/ 186742 h 200"/>
                <a:gd name="T32" fmla="*/ 113020 w 110"/>
                <a:gd name="T33" fmla="*/ 178985 h 200"/>
                <a:gd name="T34" fmla="*/ 106366 w 110"/>
                <a:gd name="T35" fmla="*/ 170364 h 200"/>
                <a:gd name="T36" fmla="*/ 106366 w 110"/>
                <a:gd name="T37" fmla="*/ 165523 h 200"/>
                <a:gd name="T38" fmla="*/ 103433 w 110"/>
                <a:gd name="T39" fmla="*/ 161580 h 200"/>
                <a:gd name="T40" fmla="*/ 99384 w 110"/>
                <a:gd name="T41" fmla="*/ 157023 h 200"/>
                <a:gd name="T42" fmla="*/ 84925 w 110"/>
                <a:gd name="T43" fmla="*/ 131615 h 200"/>
                <a:gd name="T44" fmla="*/ 80711 w 110"/>
                <a:gd name="T45" fmla="*/ 122347 h 200"/>
                <a:gd name="T46" fmla="*/ 77965 w 110"/>
                <a:gd name="T47" fmla="*/ 118153 h 200"/>
                <a:gd name="T48" fmla="*/ 67137 w 110"/>
                <a:gd name="T49" fmla="*/ 97055 h 200"/>
                <a:gd name="T50" fmla="*/ 57403 w 110"/>
                <a:gd name="T51" fmla="*/ 97055 h 200"/>
                <a:gd name="T52" fmla="*/ 64322 w 110"/>
                <a:gd name="T53" fmla="*/ 88434 h 200"/>
                <a:gd name="T54" fmla="*/ 64322 w 110"/>
                <a:gd name="T55" fmla="*/ 77089 h 200"/>
                <a:gd name="T56" fmla="*/ 55621 w 110"/>
                <a:gd name="T57" fmla="*/ 70137 h 200"/>
                <a:gd name="T58" fmla="*/ 55621 w 110"/>
                <a:gd name="T59" fmla="*/ 68466 h 200"/>
                <a:gd name="T60" fmla="*/ 50745 w 110"/>
                <a:gd name="T61" fmla="*/ 63526 h 200"/>
                <a:gd name="T62" fmla="*/ 45661 w 110"/>
                <a:gd name="T63" fmla="*/ 61487 h 200"/>
                <a:gd name="T64" fmla="*/ 45661 w 110"/>
                <a:gd name="T65" fmla="*/ 50065 h 200"/>
                <a:gd name="T66" fmla="*/ 39229 w 110"/>
                <a:gd name="T67" fmla="*/ 48017 h 200"/>
                <a:gd name="T68" fmla="*/ 39229 w 110"/>
                <a:gd name="T69" fmla="*/ 40420 h 200"/>
                <a:gd name="T70" fmla="*/ 37107 w 110"/>
                <a:gd name="T71" fmla="*/ 36608 h 200"/>
                <a:gd name="T72" fmla="*/ 34147 w 110"/>
                <a:gd name="T73" fmla="*/ 40420 h 200"/>
                <a:gd name="T74" fmla="*/ 30186 w 110"/>
                <a:gd name="T75" fmla="*/ 26918 h 200"/>
                <a:gd name="T76" fmla="*/ 13577 w 110"/>
                <a:gd name="T77" fmla="*/ 13461 h 200"/>
                <a:gd name="T78" fmla="*/ 7022 w 110"/>
                <a:gd name="T79" fmla="*/ 8621 h 200"/>
                <a:gd name="T80" fmla="*/ 4871 w 110"/>
                <a:gd name="T81" fmla="*/ 0 h 200"/>
                <a:gd name="T82" fmla="*/ 0 w 110"/>
                <a:gd name="T83" fmla="*/ 6889 h 200"/>
                <a:gd name="T84" fmla="*/ 8705 w 110"/>
                <a:gd name="T85" fmla="*/ 13461 h 200"/>
                <a:gd name="T86" fmla="*/ 16597 w 110"/>
                <a:gd name="T87" fmla="*/ 36608 h 200"/>
                <a:gd name="T88" fmla="*/ 30186 w 110"/>
                <a:gd name="T89" fmla="*/ 70137 h 200"/>
                <a:gd name="T90" fmla="*/ 48632 w 110"/>
                <a:gd name="T91" fmla="*/ 106748 h 200"/>
                <a:gd name="T92" fmla="*/ 64322 w 110"/>
                <a:gd name="T93" fmla="*/ 131615 h 200"/>
                <a:gd name="T94" fmla="*/ 74131 w 110"/>
                <a:gd name="T95" fmla="*/ 157023 h 200"/>
                <a:gd name="T96" fmla="*/ 99384 w 110"/>
                <a:gd name="T97" fmla="*/ 197298 h 200"/>
                <a:gd name="T98" fmla="*/ 113020 w 110"/>
                <a:gd name="T99" fmla="*/ 220155 h 200"/>
                <a:gd name="T100" fmla="*/ 133623 w 110"/>
                <a:gd name="T101" fmla="*/ 247614 h 200"/>
                <a:gd name="T102" fmla="*/ 179284 w 110"/>
                <a:gd name="T103" fmla="*/ 347453 h 200"/>
                <a:gd name="T104" fmla="*/ 195794 w 110"/>
                <a:gd name="T105" fmla="*/ 374232 h 200"/>
                <a:gd name="T106" fmla="*/ 246421 w 110"/>
                <a:gd name="T107" fmla="*/ 442845 h 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2" name="フリーフォーム(F) 151">
              <a:extLst>
                <a:ext uri="{FF2B5EF4-FFF2-40B4-BE49-F238E27FC236}">
                  <a16:creationId xmlns:a16="http://schemas.microsoft.com/office/drawing/2014/main" id="{2430C64E-CF1B-4976-80D5-BBF8E2B92D17}"/>
                </a:ext>
              </a:extLst>
            </p:cNvPr>
            <p:cNvSpPr>
              <a:spLocks/>
            </p:cNvSpPr>
            <p:nvPr/>
          </p:nvSpPr>
          <p:spPr bwMode="auto">
            <a:xfrm>
              <a:off x="4009" y="3609"/>
              <a:ext cx="260" cy="475"/>
            </a:xfrm>
            <a:custGeom>
              <a:avLst/>
              <a:gdLst>
                <a:gd name="T0" fmla="*/ 223007 w 110"/>
                <a:gd name="T1" fmla="*/ 406697 h 201"/>
                <a:gd name="T2" fmla="*/ 216393 w 110"/>
                <a:gd name="T3" fmla="*/ 393130 h 201"/>
                <a:gd name="T4" fmla="*/ 207307 w 110"/>
                <a:gd name="T5" fmla="*/ 362628 h 201"/>
                <a:gd name="T6" fmla="*/ 204348 w 110"/>
                <a:gd name="T7" fmla="*/ 353920 h 201"/>
                <a:gd name="T8" fmla="*/ 184281 w 110"/>
                <a:gd name="T9" fmla="*/ 324016 h 201"/>
                <a:gd name="T10" fmla="*/ 177133 w 110"/>
                <a:gd name="T11" fmla="*/ 315225 h 201"/>
                <a:gd name="T12" fmla="*/ 170704 w 110"/>
                <a:gd name="T13" fmla="*/ 296814 h 201"/>
                <a:gd name="T14" fmla="*/ 160749 w 110"/>
                <a:gd name="T15" fmla="*/ 284778 h 201"/>
                <a:gd name="T16" fmla="*/ 157156 w 110"/>
                <a:gd name="T17" fmla="*/ 276240 h 201"/>
                <a:gd name="T18" fmla="*/ 157156 w 110"/>
                <a:gd name="T19" fmla="*/ 266655 h 201"/>
                <a:gd name="T20" fmla="*/ 149970 w 110"/>
                <a:gd name="T21" fmla="*/ 252721 h 201"/>
                <a:gd name="T22" fmla="*/ 145111 w 110"/>
                <a:gd name="T23" fmla="*/ 243295 h 201"/>
                <a:gd name="T24" fmla="*/ 140173 w 110"/>
                <a:gd name="T25" fmla="*/ 229730 h 201"/>
                <a:gd name="T26" fmla="*/ 131468 w 110"/>
                <a:gd name="T27" fmla="*/ 222586 h 201"/>
                <a:gd name="T28" fmla="*/ 126596 w 110"/>
                <a:gd name="T29" fmla="*/ 207124 h 201"/>
                <a:gd name="T30" fmla="*/ 113020 w 110"/>
                <a:gd name="T31" fmla="*/ 193462 h 201"/>
                <a:gd name="T32" fmla="*/ 113020 w 110"/>
                <a:gd name="T33" fmla="*/ 183974 h 201"/>
                <a:gd name="T34" fmla="*/ 107926 w 110"/>
                <a:gd name="T35" fmla="*/ 176967 h 201"/>
                <a:gd name="T36" fmla="*/ 101282 w 110"/>
                <a:gd name="T37" fmla="*/ 170315 h 201"/>
                <a:gd name="T38" fmla="*/ 101282 w 110"/>
                <a:gd name="T39" fmla="*/ 168417 h 201"/>
                <a:gd name="T40" fmla="*/ 99384 w 110"/>
                <a:gd name="T41" fmla="*/ 163400 h 201"/>
                <a:gd name="T42" fmla="*/ 87707 w 110"/>
                <a:gd name="T43" fmla="*/ 138258 h 201"/>
                <a:gd name="T44" fmla="*/ 82836 w 110"/>
                <a:gd name="T45" fmla="*/ 126246 h 201"/>
                <a:gd name="T46" fmla="*/ 77965 w 110"/>
                <a:gd name="T47" fmla="*/ 119858 h 201"/>
                <a:gd name="T48" fmla="*/ 64322 w 110"/>
                <a:gd name="T49" fmla="*/ 102952 h 201"/>
                <a:gd name="T50" fmla="*/ 59304 w 110"/>
                <a:gd name="T51" fmla="*/ 99273 h 201"/>
                <a:gd name="T52" fmla="*/ 59304 w 110"/>
                <a:gd name="T53" fmla="*/ 89321 h 201"/>
                <a:gd name="T54" fmla="*/ 62265 w 110"/>
                <a:gd name="T55" fmla="*/ 80625 h 201"/>
                <a:gd name="T56" fmla="*/ 57403 w 110"/>
                <a:gd name="T57" fmla="*/ 75757 h 201"/>
                <a:gd name="T58" fmla="*/ 57403 w 110"/>
                <a:gd name="T59" fmla="*/ 69144 h 201"/>
                <a:gd name="T60" fmla="*/ 52806 w 110"/>
                <a:gd name="T61" fmla="*/ 69144 h 201"/>
                <a:gd name="T62" fmla="*/ 42047 w 110"/>
                <a:gd name="T63" fmla="*/ 59191 h 201"/>
                <a:gd name="T64" fmla="*/ 42047 w 110"/>
                <a:gd name="T65" fmla="*/ 50719 h 201"/>
                <a:gd name="T66" fmla="*/ 39229 w 110"/>
                <a:gd name="T67" fmla="*/ 50719 h 201"/>
                <a:gd name="T68" fmla="*/ 39229 w 110"/>
                <a:gd name="T69" fmla="*/ 43565 h 201"/>
                <a:gd name="T70" fmla="*/ 34147 w 110"/>
                <a:gd name="T71" fmla="*/ 34117 h 201"/>
                <a:gd name="T72" fmla="*/ 30186 w 110"/>
                <a:gd name="T73" fmla="*/ 43565 h 201"/>
                <a:gd name="T74" fmla="*/ 30186 w 110"/>
                <a:gd name="T75" fmla="*/ 27203 h 201"/>
                <a:gd name="T76" fmla="*/ 8705 w 110"/>
                <a:gd name="T77" fmla="*/ 16592 h 201"/>
                <a:gd name="T78" fmla="*/ 4871 w 110"/>
                <a:gd name="T79" fmla="*/ 13565 h 201"/>
                <a:gd name="T80" fmla="*/ 0 w 110"/>
                <a:gd name="T81" fmla="*/ 0 h 201"/>
                <a:gd name="T82" fmla="*/ 0 w 110"/>
                <a:gd name="T83" fmla="*/ 8694 h 201"/>
                <a:gd name="T84" fmla="*/ 8705 w 110"/>
                <a:gd name="T85" fmla="*/ 16592 h 201"/>
                <a:gd name="T86" fmla="*/ 11513 w 110"/>
                <a:gd name="T87" fmla="*/ 39210 h 201"/>
                <a:gd name="T88" fmla="*/ 30186 w 110"/>
                <a:gd name="T89" fmla="*/ 74013 h 201"/>
                <a:gd name="T90" fmla="*/ 48632 w 110"/>
                <a:gd name="T91" fmla="*/ 107823 h 201"/>
                <a:gd name="T92" fmla="*/ 62265 w 110"/>
                <a:gd name="T93" fmla="*/ 138258 h 201"/>
                <a:gd name="T94" fmla="*/ 71349 w 110"/>
                <a:gd name="T95" fmla="*/ 163400 h 201"/>
                <a:gd name="T96" fmla="*/ 99384 w 110"/>
                <a:gd name="T97" fmla="*/ 204153 h 201"/>
                <a:gd name="T98" fmla="*/ 113020 w 110"/>
                <a:gd name="T99" fmla="*/ 225519 h 201"/>
                <a:gd name="T100" fmla="*/ 131468 w 110"/>
                <a:gd name="T101" fmla="*/ 254806 h 201"/>
                <a:gd name="T102" fmla="*/ 179284 w 110"/>
                <a:gd name="T103" fmla="*/ 355976 h 201"/>
                <a:gd name="T104" fmla="*/ 197945 w 110"/>
                <a:gd name="T105" fmla="*/ 384088 h 201"/>
                <a:gd name="T106" fmla="*/ 248482 w 110"/>
                <a:gd name="T107" fmla="*/ 453188 h 2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3" name="フリーフォーム(F) 152">
              <a:extLst>
                <a:ext uri="{FF2B5EF4-FFF2-40B4-BE49-F238E27FC236}">
                  <a16:creationId xmlns:a16="http://schemas.microsoft.com/office/drawing/2014/main" id="{6CF0DEAC-BD53-48A7-AAE3-BAC03B3ECBDB}"/>
                </a:ext>
              </a:extLst>
            </p:cNvPr>
            <p:cNvSpPr>
              <a:spLocks/>
            </p:cNvSpPr>
            <p:nvPr/>
          </p:nvSpPr>
          <p:spPr bwMode="auto">
            <a:xfrm>
              <a:off x="4227" y="1606"/>
              <a:ext cx="59" cy="2471"/>
            </a:xfrm>
            <a:custGeom>
              <a:avLst/>
              <a:gdLst>
                <a:gd name="T0" fmla="*/ 51842 w 25"/>
                <a:gd name="T1" fmla="*/ 0 h 1046"/>
                <a:gd name="T2" fmla="*/ 38369 w 25"/>
                <a:gd name="T3" fmla="*/ 1187065 h 1046"/>
                <a:gd name="T4" fmla="*/ 56675 w 25"/>
                <a:gd name="T5" fmla="*/ 2396506 h 1046"/>
                <a:gd name="T6" fmla="*/ 8621 w 25"/>
                <a:gd name="T7" fmla="*/ 2396506 h 1046"/>
                <a:gd name="T8" fmla="*/ 24879 w 25"/>
                <a:gd name="T9" fmla="*/ 1737146 h 1046"/>
                <a:gd name="T10" fmla="*/ 0 w 25"/>
                <a:gd name="T11" fmla="*/ 548189 h 1046"/>
                <a:gd name="T12" fmla="*/ 18297 w 25"/>
                <a:gd name="T13" fmla="*/ 0 h 1046"/>
                <a:gd name="T14" fmla="*/ 51842 w 25"/>
                <a:gd name="T15" fmla="*/ 0 h 1046"/>
                <a:gd name="T16" fmla="*/ 51842 w 25"/>
                <a:gd name="T17" fmla="*/ 0 h 10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74" name="グループ 69">
            <a:extLst>
              <a:ext uri="{FF2B5EF4-FFF2-40B4-BE49-F238E27FC236}">
                <a16:creationId xmlns:a16="http://schemas.microsoft.com/office/drawing/2014/main" id="{3881967F-AF5D-424C-B37C-81DC698A1785}"/>
              </a:ext>
            </a:extLst>
          </p:cNvPr>
          <p:cNvGrpSpPr>
            <a:grpSpLocks noChangeAspect="1"/>
          </p:cNvGrpSpPr>
          <p:nvPr/>
        </p:nvGrpSpPr>
        <p:grpSpPr bwMode="auto">
          <a:xfrm>
            <a:off x="9086850" y="2736850"/>
            <a:ext cx="906463" cy="2416175"/>
            <a:chOff x="3124" y="236"/>
            <a:chExt cx="1443" cy="3848"/>
          </a:xfrm>
        </p:grpSpPr>
        <p:sp>
          <p:nvSpPr>
            <p:cNvPr id="175" name="フリーフォーム 70">
              <a:extLst>
                <a:ext uri="{FF2B5EF4-FFF2-40B4-BE49-F238E27FC236}">
                  <a16:creationId xmlns:a16="http://schemas.microsoft.com/office/drawing/2014/main" id="{C463D9FF-0698-4BD3-BDE5-9747BF01FAE9}"/>
                </a:ext>
              </a:extLst>
            </p:cNvPr>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347">
                  <a:moveTo>
                    <a:pt x="3" y="0"/>
                  </a:moveTo>
                  <a:lnTo>
                    <a:pt x="0" y="1347"/>
                  </a:lnTo>
                  <a:lnTo>
                    <a:pt x="24" y="1347"/>
                  </a:lnTo>
                  <a:lnTo>
                    <a:pt x="29"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6" name="フリーフォーム 71">
              <a:extLst>
                <a:ext uri="{FF2B5EF4-FFF2-40B4-BE49-F238E27FC236}">
                  <a16:creationId xmlns:a16="http://schemas.microsoft.com/office/drawing/2014/main" id="{AA10082C-75C8-4ABE-9F9F-C680AE3CB4BC}"/>
                </a:ext>
              </a:extLst>
            </p:cNvPr>
            <p:cNvSpPr>
              <a:spLocks/>
            </p:cNvSpPr>
            <p:nvPr/>
          </p:nvSpPr>
          <p:spPr bwMode="auto">
            <a:xfrm>
              <a:off x="3811" y="1216"/>
              <a:ext cx="161" cy="248"/>
            </a:xfrm>
            <a:custGeom>
              <a:avLst/>
              <a:gdLst>
                <a:gd name="T0" fmla="*/ 152223 w 68"/>
                <a:gd name="T1" fmla="*/ 240281 h 105"/>
                <a:gd name="T2" fmla="*/ 11599 w 68"/>
                <a:gd name="T3" fmla="*/ 0 h 105"/>
                <a:gd name="T4" fmla="*/ 152223 w 68"/>
                <a:gd name="T5" fmla="*/ 240281 h 105"/>
                <a:gd name="T6" fmla="*/ 0 60000 65536"/>
                <a:gd name="T7" fmla="*/ 0 60000 65536"/>
                <a:gd name="T8" fmla="*/ 0 60000 65536"/>
              </a:gdLst>
              <a:ahLst/>
              <a:cxnLst>
                <a:cxn ang="T6">
                  <a:pos x="T0" y="T1"/>
                </a:cxn>
                <a:cxn ang="T7">
                  <a:pos x="T2" y="T3"/>
                </a:cxn>
                <a:cxn ang="T8">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7" name="フリーフォーム 72">
              <a:extLst>
                <a:ext uri="{FF2B5EF4-FFF2-40B4-BE49-F238E27FC236}">
                  <a16:creationId xmlns:a16="http://schemas.microsoft.com/office/drawing/2014/main" id="{F9B9FB41-7AB2-4FD3-8833-26C8CEC56284}"/>
                </a:ext>
              </a:extLst>
            </p:cNvPr>
            <p:cNvSpPr>
              <a:spLocks/>
            </p:cNvSpPr>
            <p:nvPr/>
          </p:nvSpPr>
          <p:spPr bwMode="auto">
            <a:xfrm>
              <a:off x="4021" y="1006"/>
              <a:ext cx="161" cy="250"/>
            </a:xfrm>
            <a:custGeom>
              <a:avLst/>
              <a:gdLst>
                <a:gd name="T0" fmla="*/ 8772 w 68"/>
                <a:gd name="T1" fmla="*/ 239583 h 106"/>
                <a:gd name="T2" fmla="*/ 150083 w 68"/>
                <a:gd name="T3" fmla="*/ 0 h 106"/>
                <a:gd name="T4" fmla="*/ 8772 w 68"/>
                <a:gd name="T5" fmla="*/ 239583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8" name="フリーフォーム 73">
              <a:extLst>
                <a:ext uri="{FF2B5EF4-FFF2-40B4-BE49-F238E27FC236}">
                  <a16:creationId xmlns:a16="http://schemas.microsoft.com/office/drawing/2014/main" id="{3FF50876-37DE-431C-9F71-5743851811CF}"/>
                </a:ext>
              </a:extLst>
            </p:cNvPr>
            <p:cNvSpPr>
              <a:spLocks/>
            </p:cNvSpPr>
            <p:nvPr/>
          </p:nvSpPr>
          <p:spPr bwMode="auto">
            <a:xfrm>
              <a:off x="3811" y="1509"/>
              <a:ext cx="161" cy="253"/>
            </a:xfrm>
            <a:custGeom>
              <a:avLst/>
              <a:gdLst>
                <a:gd name="T0" fmla="*/ 152223 w 68"/>
                <a:gd name="T1" fmla="*/ 247058 h 107"/>
                <a:gd name="T2" fmla="*/ 11599 w 68"/>
                <a:gd name="T3" fmla="*/ 0 h 107"/>
                <a:gd name="T4" fmla="*/ 152223 w 68"/>
                <a:gd name="T5" fmla="*/ 247058 h 107"/>
                <a:gd name="T6" fmla="*/ 0 60000 65536"/>
                <a:gd name="T7" fmla="*/ 0 60000 65536"/>
                <a:gd name="T8" fmla="*/ 0 60000 65536"/>
              </a:gdLst>
              <a:ahLst/>
              <a:cxnLst>
                <a:cxn ang="T6">
                  <a:pos x="T0" y="T1"/>
                </a:cxn>
                <a:cxn ang="T7">
                  <a:pos x="T2" y="T3"/>
                </a:cxn>
                <a:cxn ang="T8">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9" name="フリーフォーム 74">
              <a:extLst>
                <a:ext uri="{FF2B5EF4-FFF2-40B4-BE49-F238E27FC236}">
                  <a16:creationId xmlns:a16="http://schemas.microsoft.com/office/drawing/2014/main" id="{EAEC4970-3FAD-4A35-B1AF-9F13FB0716EC}"/>
                </a:ext>
              </a:extLst>
            </p:cNvPr>
            <p:cNvSpPr>
              <a:spLocks/>
            </p:cNvSpPr>
            <p:nvPr/>
          </p:nvSpPr>
          <p:spPr bwMode="auto">
            <a:xfrm>
              <a:off x="4021" y="1301"/>
              <a:ext cx="161" cy="250"/>
            </a:xfrm>
            <a:custGeom>
              <a:avLst/>
              <a:gdLst>
                <a:gd name="T0" fmla="*/ 8772 w 68"/>
                <a:gd name="T1" fmla="*/ 239583 h 106"/>
                <a:gd name="T2" fmla="*/ 150083 w 68"/>
                <a:gd name="T3" fmla="*/ 0 h 106"/>
                <a:gd name="T4" fmla="*/ 8772 w 68"/>
                <a:gd name="T5" fmla="*/ 239583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0" name="フリーフォーム 75">
              <a:extLst>
                <a:ext uri="{FF2B5EF4-FFF2-40B4-BE49-F238E27FC236}">
                  <a16:creationId xmlns:a16="http://schemas.microsoft.com/office/drawing/2014/main" id="{6E2858C3-4A9C-4FAE-973C-07C4335AC423}"/>
                </a:ext>
              </a:extLst>
            </p:cNvPr>
            <p:cNvSpPr>
              <a:spLocks/>
            </p:cNvSpPr>
            <p:nvPr/>
          </p:nvSpPr>
          <p:spPr bwMode="auto">
            <a:xfrm>
              <a:off x="4021" y="1632"/>
              <a:ext cx="161" cy="252"/>
            </a:xfrm>
            <a:custGeom>
              <a:avLst/>
              <a:gdLst>
                <a:gd name="T0" fmla="*/ 8772 w 68"/>
                <a:gd name="T1" fmla="*/ 238380 h 107"/>
                <a:gd name="T2" fmla="*/ 150083 w 68"/>
                <a:gd name="T3" fmla="*/ 0 h 107"/>
                <a:gd name="T4" fmla="*/ 8772 w 68"/>
                <a:gd name="T5" fmla="*/ 238380 h 107"/>
                <a:gd name="T6" fmla="*/ 0 60000 65536"/>
                <a:gd name="T7" fmla="*/ 0 60000 65536"/>
                <a:gd name="T8" fmla="*/ 0 60000 65536"/>
              </a:gdLst>
              <a:ahLst/>
              <a:cxnLst>
                <a:cxn ang="T6">
                  <a:pos x="T0" y="T1"/>
                </a:cxn>
                <a:cxn ang="T7">
                  <a:pos x="T2" y="T3"/>
                </a:cxn>
                <a:cxn ang="T8">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1" name="フリーフォーム 76">
              <a:extLst>
                <a:ext uri="{FF2B5EF4-FFF2-40B4-BE49-F238E27FC236}">
                  <a16:creationId xmlns:a16="http://schemas.microsoft.com/office/drawing/2014/main" id="{DFBC0748-1F6D-453A-A7D1-2A6436ABB54F}"/>
                </a:ext>
              </a:extLst>
            </p:cNvPr>
            <p:cNvSpPr>
              <a:spLocks/>
            </p:cNvSpPr>
            <p:nvPr/>
          </p:nvSpPr>
          <p:spPr bwMode="auto">
            <a:xfrm>
              <a:off x="3811" y="885"/>
              <a:ext cx="161" cy="253"/>
            </a:xfrm>
            <a:custGeom>
              <a:avLst/>
              <a:gdLst>
                <a:gd name="T0" fmla="*/ 152223 w 68"/>
                <a:gd name="T1" fmla="*/ 247058 h 107"/>
                <a:gd name="T2" fmla="*/ 11599 w 68"/>
                <a:gd name="T3" fmla="*/ 0 h 107"/>
                <a:gd name="T4" fmla="*/ 152223 w 68"/>
                <a:gd name="T5" fmla="*/ 247058 h 107"/>
                <a:gd name="T6" fmla="*/ 0 60000 65536"/>
                <a:gd name="T7" fmla="*/ 0 60000 65536"/>
                <a:gd name="T8" fmla="*/ 0 60000 65536"/>
              </a:gdLst>
              <a:ahLst/>
              <a:cxnLst>
                <a:cxn ang="T6">
                  <a:pos x="T0" y="T1"/>
                </a:cxn>
                <a:cxn ang="T7">
                  <a:pos x="T2" y="T3"/>
                </a:cxn>
                <a:cxn ang="T8">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2" name="フリーフォーム 77">
              <a:extLst>
                <a:ext uri="{FF2B5EF4-FFF2-40B4-BE49-F238E27FC236}">
                  <a16:creationId xmlns:a16="http://schemas.microsoft.com/office/drawing/2014/main" id="{D47C840D-A9CF-439C-B5D4-0D9461C0BF4D}"/>
                </a:ext>
              </a:extLst>
            </p:cNvPr>
            <p:cNvSpPr>
              <a:spLocks/>
            </p:cNvSpPr>
            <p:nvPr/>
          </p:nvSpPr>
          <p:spPr bwMode="auto">
            <a:xfrm>
              <a:off x="4021" y="677"/>
              <a:ext cx="161" cy="251"/>
            </a:xfrm>
            <a:custGeom>
              <a:avLst/>
              <a:gdLst>
                <a:gd name="T0" fmla="*/ 8772 w 68"/>
                <a:gd name="T1" fmla="*/ 248057 h 106"/>
                <a:gd name="T2" fmla="*/ 150083 w 68"/>
                <a:gd name="T3" fmla="*/ 0 h 106"/>
                <a:gd name="T4" fmla="*/ 8772 w 68"/>
                <a:gd name="T5" fmla="*/ 248057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3" name="フリーフォーム 78">
              <a:extLst>
                <a:ext uri="{FF2B5EF4-FFF2-40B4-BE49-F238E27FC236}">
                  <a16:creationId xmlns:a16="http://schemas.microsoft.com/office/drawing/2014/main" id="{D89C28DB-8207-40BC-AF11-B4ACCF4B1401}"/>
                </a:ext>
              </a:extLst>
            </p:cNvPr>
            <p:cNvSpPr>
              <a:spLocks/>
            </p:cNvSpPr>
            <p:nvPr/>
          </p:nvSpPr>
          <p:spPr bwMode="auto">
            <a:xfrm>
              <a:off x="3811" y="569"/>
              <a:ext cx="161" cy="250"/>
            </a:xfrm>
            <a:custGeom>
              <a:avLst/>
              <a:gdLst>
                <a:gd name="T0" fmla="*/ 152223 w 68"/>
                <a:gd name="T1" fmla="*/ 239583 h 106"/>
                <a:gd name="T2" fmla="*/ 11599 w 68"/>
                <a:gd name="T3" fmla="*/ 0 h 106"/>
                <a:gd name="T4" fmla="*/ 152223 w 68"/>
                <a:gd name="T5" fmla="*/ 239583 h 106"/>
                <a:gd name="T6" fmla="*/ 0 60000 65536"/>
                <a:gd name="T7" fmla="*/ 0 60000 65536"/>
                <a:gd name="T8" fmla="*/ 0 60000 65536"/>
              </a:gdLst>
              <a:ahLst/>
              <a:cxnLst>
                <a:cxn ang="T6">
                  <a:pos x="T0" y="T1"/>
                </a:cxn>
                <a:cxn ang="T7">
                  <a:pos x="T2" y="T3"/>
                </a:cxn>
                <a:cxn ang="T8">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4" name="フリーフォーム 79">
              <a:extLst>
                <a:ext uri="{FF2B5EF4-FFF2-40B4-BE49-F238E27FC236}">
                  <a16:creationId xmlns:a16="http://schemas.microsoft.com/office/drawing/2014/main" id="{8F668854-D6B0-49D6-9AAA-68C5B77B2108}"/>
                </a:ext>
              </a:extLst>
            </p:cNvPr>
            <p:cNvSpPr>
              <a:spLocks/>
            </p:cNvSpPr>
            <p:nvPr/>
          </p:nvSpPr>
          <p:spPr bwMode="auto">
            <a:xfrm>
              <a:off x="3811" y="273"/>
              <a:ext cx="161" cy="251"/>
            </a:xfrm>
            <a:custGeom>
              <a:avLst/>
              <a:gdLst>
                <a:gd name="T0" fmla="*/ 152223 w 68"/>
                <a:gd name="T1" fmla="*/ 248057 h 106"/>
                <a:gd name="T2" fmla="*/ 11599 w 68"/>
                <a:gd name="T3" fmla="*/ 0 h 106"/>
                <a:gd name="T4" fmla="*/ 152223 w 68"/>
                <a:gd name="T5" fmla="*/ 248057 h 106"/>
                <a:gd name="T6" fmla="*/ 0 60000 65536"/>
                <a:gd name="T7" fmla="*/ 0 60000 65536"/>
                <a:gd name="T8" fmla="*/ 0 60000 65536"/>
              </a:gdLst>
              <a:ahLst/>
              <a:cxnLst>
                <a:cxn ang="T6">
                  <a:pos x="T0" y="T1"/>
                </a:cxn>
                <a:cxn ang="T7">
                  <a:pos x="T2" y="T3"/>
                </a:cxn>
                <a:cxn ang="T8">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5" name="フリーフォーム 80">
              <a:extLst>
                <a:ext uri="{FF2B5EF4-FFF2-40B4-BE49-F238E27FC236}">
                  <a16:creationId xmlns:a16="http://schemas.microsoft.com/office/drawing/2014/main" id="{A4AA04E9-C62C-48C3-B0BD-1E311A229570}"/>
                </a:ext>
              </a:extLst>
            </p:cNvPr>
            <p:cNvSpPr>
              <a:spLocks/>
            </p:cNvSpPr>
            <p:nvPr/>
          </p:nvSpPr>
          <p:spPr bwMode="auto">
            <a:xfrm>
              <a:off x="4021" y="361"/>
              <a:ext cx="161" cy="250"/>
            </a:xfrm>
            <a:custGeom>
              <a:avLst/>
              <a:gdLst>
                <a:gd name="T0" fmla="*/ 8772 w 68"/>
                <a:gd name="T1" fmla="*/ 239583 h 106"/>
                <a:gd name="T2" fmla="*/ 150083 w 68"/>
                <a:gd name="T3" fmla="*/ 0 h 106"/>
                <a:gd name="T4" fmla="*/ 8772 w 68"/>
                <a:gd name="T5" fmla="*/ 239583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6" name="フリーフォーム 81">
              <a:extLst>
                <a:ext uri="{FF2B5EF4-FFF2-40B4-BE49-F238E27FC236}">
                  <a16:creationId xmlns:a16="http://schemas.microsoft.com/office/drawing/2014/main" id="{C8FEEC5D-C7ED-4550-81D8-6F589719067C}"/>
                </a:ext>
              </a:extLst>
            </p:cNvPr>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1049">
                  <a:moveTo>
                    <a:pt x="2" y="0"/>
                  </a:moveTo>
                  <a:lnTo>
                    <a:pt x="0" y="1049"/>
                  </a:lnTo>
                  <a:lnTo>
                    <a:pt x="19" y="1049"/>
                  </a:lnTo>
                  <a:lnTo>
                    <a:pt x="21"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7" name="フリーフォーム 82">
              <a:extLst>
                <a:ext uri="{FF2B5EF4-FFF2-40B4-BE49-F238E27FC236}">
                  <a16:creationId xmlns:a16="http://schemas.microsoft.com/office/drawing/2014/main" id="{24EEE1A5-A2CF-4E1E-8634-F632D8ED2EB2}"/>
                </a:ext>
              </a:extLst>
            </p:cNvPr>
            <p:cNvSpPr>
              <a:spLocks/>
            </p:cNvSpPr>
            <p:nvPr/>
          </p:nvSpPr>
          <p:spPr bwMode="auto">
            <a:xfrm>
              <a:off x="3220" y="1048"/>
              <a:ext cx="126" cy="194"/>
            </a:xfrm>
            <a:custGeom>
              <a:avLst/>
              <a:gdLst>
                <a:gd name="T0" fmla="*/ 123618 w 53"/>
                <a:gd name="T1" fmla="*/ 190425 h 82"/>
                <a:gd name="T2" fmla="*/ 10320 w 53"/>
                <a:gd name="T3" fmla="*/ 0 h 82"/>
                <a:gd name="T4" fmla="*/ 123618 w 53"/>
                <a:gd name="T5" fmla="*/ 190425 h 82"/>
                <a:gd name="T6" fmla="*/ 0 60000 65536"/>
                <a:gd name="T7" fmla="*/ 0 60000 65536"/>
                <a:gd name="T8" fmla="*/ 0 60000 65536"/>
              </a:gdLst>
              <a:ahLst/>
              <a:cxnLst>
                <a:cxn ang="T6">
                  <a:pos x="T0" y="T1"/>
                </a:cxn>
                <a:cxn ang="T7">
                  <a:pos x="T2" y="T3"/>
                </a:cxn>
                <a:cxn ang="T8">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8" name="フリーフォーム 83">
              <a:extLst>
                <a:ext uri="{FF2B5EF4-FFF2-40B4-BE49-F238E27FC236}">
                  <a16:creationId xmlns:a16="http://schemas.microsoft.com/office/drawing/2014/main" id="{70F5838C-B1DA-4A7F-B770-F9F0D2B43F1D}"/>
                </a:ext>
              </a:extLst>
            </p:cNvPr>
            <p:cNvSpPr>
              <a:spLocks/>
            </p:cNvSpPr>
            <p:nvPr/>
          </p:nvSpPr>
          <p:spPr bwMode="auto">
            <a:xfrm>
              <a:off x="3386" y="885"/>
              <a:ext cx="123" cy="196"/>
            </a:xfrm>
            <a:custGeom>
              <a:avLst/>
              <a:gdLst>
                <a:gd name="T0" fmla="*/ 7039 w 52"/>
                <a:gd name="T1" fmla="*/ 189532 h 83"/>
                <a:gd name="T2" fmla="*/ 113512 w 52"/>
                <a:gd name="T3" fmla="*/ 0 h 83"/>
                <a:gd name="T4" fmla="*/ 7039 w 52"/>
                <a:gd name="T5" fmla="*/ 189532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9" name="フリーフォーム 84">
              <a:extLst>
                <a:ext uri="{FF2B5EF4-FFF2-40B4-BE49-F238E27FC236}">
                  <a16:creationId xmlns:a16="http://schemas.microsoft.com/office/drawing/2014/main" id="{61F04880-6CDA-4905-87AC-77BBD9DF55F6}"/>
                </a:ext>
              </a:extLst>
            </p:cNvPr>
            <p:cNvSpPr>
              <a:spLocks/>
            </p:cNvSpPr>
            <p:nvPr/>
          </p:nvSpPr>
          <p:spPr bwMode="auto">
            <a:xfrm>
              <a:off x="3220" y="1277"/>
              <a:ext cx="126" cy="196"/>
            </a:xfrm>
            <a:custGeom>
              <a:avLst/>
              <a:gdLst>
                <a:gd name="T0" fmla="*/ 123618 w 53"/>
                <a:gd name="T1" fmla="*/ 189532 h 83"/>
                <a:gd name="T2" fmla="*/ 10320 w 53"/>
                <a:gd name="T3" fmla="*/ 0 h 83"/>
                <a:gd name="T4" fmla="*/ 123618 w 53"/>
                <a:gd name="T5" fmla="*/ 189532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0" name="フリーフォーム 85">
              <a:extLst>
                <a:ext uri="{FF2B5EF4-FFF2-40B4-BE49-F238E27FC236}">
                  <a16:creationId xmlns:a16="http://schemas.microsoft.com/office/drawing/2014/main" id="{D4A08066-7F98-4068-BFF9-F38B41985AE7}"/>
                </a:ext>
              </a:extLst>
            </p:cNvPr>
            <p:cNvSpPr>
              <a:spLocks/>
            </p:cNvSpPr>
            <p:nvPr/>
          </p:nvSpPr>
          <p:spPr bwMode="auto">
            <a:xfrm>
              <a:off x="3386" y="1114"/>
              <a:ext cx="123" cy="194"/>
            </a:xfrm>
            <a:custGeom>
              <a:avLst/>
              <a:gdLst>
                <a:gd name="T0" fmla="*/ 7039 w 52"/>
                <a:gd name="T1" fmla="*/ 190425 h 82"/>
                <a:gd name="T2" fmla="*/ 113512 w 52"/>
                <a:gd name="T3" fmla="*/ 0 h 82"/>
                <a:gd name="T4" fmla="*/ 7039 w 52"/>
                <a:gd name="T5" fmla="*/ 190425 h 82"/>
                <a:gd name="T6" fmla="*/ 0 60000 65536"/>
                <a:gd name="T7" fmla="*/ 0 60000 65536"/>
                <a:gd name="T8" fmla="*/ 0 60000 65536"/>
              </a:gdLst>
              <a:ahLst/>
              <a:cxnLst>
                <a:cxn ang="T6">
                  <a:pos x="T0" y="T1"/>
                </a:cxn>
                <a:cxn ang="T7">
                  <a:pos x="T2" y="T3"/>
                </a:cxn>
                <a:cxn ang="T8">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1" name="フリーフォーム 86">
              <a:extLst>
                <a:ext uri="{FF2B5EF4-FFF2-40B4-BE49-F238E27FC236}">
                  <a16:creationId xmlns:a16="http://schemas.microsoft.com/office/drawing/2014/main" id="{A282AD1A-229E-4E5F-9F02-8F0ACD32F841}"/>
                </a:ext>
              </a:extLst>
            </p:cNvPr>
            <p:cNvSpPr>
              <a:spLocks/>
            </p:cNvSpPr>
            <p:nvPr/>
          </p:nvSpPr>
          <p:spPr bwMode="auto">
            <a:xfrm>
              <a:off x="3386" y="1372"/>
              <a:ext cx="123" cy="196"/>
            </a:xfrm>
            <a:custGeom>
              <a:avLst/>
              <a:gdLst>
                <a:gd name="T0" fmla="*/ 7039 w 52"/>
                <a:gd name="T1" fmla="*/ 189532 h 83"/>
                <a:gd name="T2" fmla="*/ 113512 w 52"/>
                <a:gd name="T3" fmla="*/ 0 h 83"/>
                <a:gd name="T4" fmla="*/ 7039 w 52"/>
                <a:gd name="T5" fmla="*/ 189532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2" name="フリーフォーム 87">
              <a:extLst>
                <a:ext uri="{FF2B5EF4-FFF2-40B4-BE49-F238E27FC236}">
                  <a16:creationId xmlns:a16="http://schemas.microsoft.com/office/drawing/2014/main" id="{2AFD3CF9-160C-4D5B-AA7F-403DDCA7C948}"/>
                </a:ext>
              </a:extLst>
            </p:cNvPr>
            <p:cNvSpPr>
              <a:spLocks/>
            </p:cNvSpPr>
            <p:nvPr/>
          </p:nvSpPr>
          <p:spPr bwMode="auto">
            <a:xfrm>
              <a:off x="3220" y="793"/>
              <a:ext cx="126" cy="196"/>
            </a:xfrm>
            <a:custGeom>
              <a:avLst/>
              <a:gdLst>
                <a:gd name="T0" fmla="*/ 123618 w 53"/>
                <a:gd name="T1" fmla="*/ 189532 h 83"/>
                <a:gd name="T2" fmla="*/ 10320 w 53"/>
                <a:gd name="T3" fmla="*/ 0 h 83"/>
                <a:gd name="T4" fmla="*/ 123618 w 53"/>
                <a:gd name="T5" fmla="*/ 189532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3" name="フリーフォーム 88">
              <a:extLst>
                <a:ext uri="{FF2B5EF4-FFF2-40B4-BE49-F238E27FC236}">
                  <a16:creationId xmlns:a16="http://schemas.microsoft.com/office/drawing/2014/main" id="{53E944F7-926D-4502-AACD-B39F3BE904C4}"/>
                </a:ext>
              </a:extLst>
            </p:cNvPr>
            <p:cNvSpPr>
              <a:spLocks/>
            </p:cNvSpPr>
            <p:nvPr/>
          </p:nvSpPr>
          <p:spPr bwMode="auto">
            <a:xfrm>
              <a:off x="3386" y="630"/>
              <a:ext cx="123" cy="196"/>
            </a:xfrm>
            <a:custGeom>
              <a:avLst/>
              <a:gdLst>
                <a:gd name="T0" fmla="*/ 7039 w 52"/>
                <a:gd name="T1" fmla="*/ 189532 h 83"/>
                <a:gd name="T2" fmla="*/ 113512 w 52"/>
                <a:gd name="T3" fmla="*/ 0 h 83"/>
                <a:gd name="T4" fmla="*/ 7039 w 52"/>
                <a:gd name="T5" fmla="*/ 189532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4" name="フリーフォーム 89">
              <a:extLst>
                <a:ext uri="{FF2B5EF4-FFF2-40B4-BE49-F238E27FC236}">
                  <a16:creationId xmlns:a16="http://schemas.microsoft.com/office/drawing/2014/main" id="{2A3924DE-36D5-4F64-BF4B-1349878F6919}"/>
                </a:ext>
              </a:extLst>
            </p:cNvPr>
            <p:cNvSpPr>
              <a:spLocks/>
            </p:cNvSpPr>
            <p:nvPr/>
          </p:nvSpPr>
          <p:spPr bwMode="auto">
            <a:xfrm>
              <a:off x="3220" y="545"/>
              <a:ext cx="126" cy="196"/>
            </a:xfrm>
            <a:custGeom>
              <a:avLst/>
              <a:gdLst>
                <a:gd name="T0" fmla="*/ 123618 w 53"/>
                <a:gd name="T1" fmla="*/ 189532 h 83"/>
                <a:gd name="T2" fmla="*/ 10320 w 53"/>
                <a:gd name="T3" fmla="*/ 0 h 83"/>
                <a:gd name="T4" fmla="*/ 123618 w 53"/>
                <a:gd name="T5" fmla="*/ 189532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5" name="フリーフォーム 90">
              <a:extLst>
                <a:ext uri="{FF2B5EF4-FFF2-40B4-BE49-F238E27FC236}">
                  <a16:creationId xmlns:a16="http://schemas.microsoft.com/office/drawing/2014/main" id="{4CEC790B-EF2C-4A89-A59D-E03642CCE372}"/>
                </a:ext>
              </a:extLst>
            </p:cNvPr>
            <p:cNvSpPr>
              <a:spLocks/>
            </p:cNvSpPr>
            <p:nvPr/>
          </p:nvSpPr>
          <p:spPr bwMode="auto">
            <a:xfrm>
              <a:off x="3220" y="316"/>
              <a:ext cx="126" cy="196"/>
            </a:xfrm>
            <a:custGeom>
              <a:avLst/>
              <a:gdLst>
                <a:gd name="T0" fmla="*/ 123618 w 53"/>
                <a:gd name="T1" fmla="*/ 189532 h 83"/>
                <a:gd name="T2" fmla="*/ 10320 w 53"/>
                <a:gd name="T3" fmla="*/ 0 h 83"/>
                <a:gd name="T4" fmla="*/ 123618 w 53"/>
                <a:gd name="T5" fmla="*/ 189532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6" name="フリーフォーム 91">
              <a:extLst>
                <a:ext uri="{FF2B5EF4-FFF2-40B4-BE49-F238E27FC236}">
                  <a16:creationId xmlns:a16="http://schemas.microsoft.com/office/drawing/2014/main" id="{5C093CF5-46DE-4F2C-9D6F-2106C1972A3A}"/>
                </a:ext>
              </a:extLst>
            </p:cNvPr>
            <p:cNvSpPr>
              <a:spLocks/>
            </p:cNvSpPr>
            <p:nvPr/>
          </p:nvSpPr>
          <p:spPr bwMode="auto">
            <a:xfrm>
              <a:off x="3386" y="385"/>
              <a:ext cx="123" cy="193"/>
            </a:xfrm>
            <a:custGeom>
              <a:avLst/>
              <a:gdLst>
                <a:gd name="T0" fmla="*/ 7039 w 52"/>
                <a:gd name="T1" fmla="*/ 181731 h 82"/>
                <a:gd name="T2" fmla="*/ 113512 w 52"/>
                <a:gd name="T3" fmla="*/ 0 h 82"/>
                <a:gd name="T4" fmla="*/ 7039 w 52"/>
                <a:gd name="T5" fmla="*/ 181731 h 82"/>
                <a:gd name="T6" fmla="*/ 0 60000 65536"/>
                <a:gd name="T7" fmla="*/ 0 60000 65536"/>
                <a:gd name="T8" fmla="*/ 0 60000 65536"/>
              </a:gdLst>
              <a:ahLst/>
              <a:cxnLst>
                <a:cxn ang="T6">
                  <a:pos x="T0" y="T1"/>
                </a:cxn>
                <a:cxn ang="T7">
                  <a:pos x="T2" y="T3"/>
                </a:cxn>
                <a:cxn ang="T8">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7" name="フリーフォーム 92">
              <a:extLst>
                <a:ext uri="{FF2B5EF4-FFF2-40B4-BE49-F238E27FC236}">
                  <a16:creationId xmlns:a16="http://schemas.microsoft.com/office/drawing/2014/main" id="{C74D9492-8613-42D4-81F1-FA251D832F55}"/>
                </a:ext>
              </a:extLst>
            </p:cNvPr>
            <p:cNvSpPr>
              <a:spLocks/>
            </p:cNvSpPr>
            <p:nvPr/>
          </p:nvSpPr>
          <p:spPr bwMode="auto">
            <a:xfrm>
              <a:off x="3124" y="1062"/>
              <a:ext cx="264" cy="1241"/>
            </a:xfrm>
            <a:custGeom>
              <a:avLst/>
              <a:gdLst>
                <a:gd name="T0" fmla="*/ 114373 w 112"/>
                <a:gd name="T1" fmla="*/ 1122063 h 525"/>
                <a:gd name="T2" fmla="*/ 114373 w 112"/>
                <a:gd name="T3" fmla="*/ 988434 h 525"/>
                <a:gd name="T4" fmla="*/ 6850 w 112"/>
                <a:gd name="T5" fmla="*/ 790394 h 525"/>
                <a:gd name="T6" fmla="*/ 114373 w 112"/>
                <a:gd name="T7" fmla="*/ 944661 h 525"/>
                <a:gd name="T8" fmla="*/ 114373 w 112"/>
                <a:gd name="T9" fmla="*/ 771942 h 525"/>
                <a:gd name="T10" fmla="*/ 6850 w 112"/>
                <a:gd name="T11" fmla="*/ 573940 h 525"/>
                <a:gd name="T12" fmla="*/ 112344 w 112"/>
                <a:gd name="T13" fmla="*/ 723241 h 525"/>
                <a:gd name="T14" fmla="*/ 112344 w 112"/>
                <a:gd name="T15" fmla="*/ 493133 h 525"/>
                <a:gd name="T16" fmla="*/ 16146 w 112"/>
                <a:gd name="T17" fmla="*/ 302277 h 525"/>
                <a:gd name="T18" fmla="*/ 112344 w 112"/>
                <a:gd name="T19" fmla="*/ 422365 h 525"/>
                <a:gd name="T20" fmla="*/ 112344 w 112"/>
                <a:gd name="T21" fmla="*/ 270037 h 525"/>
                <a:gd name="T22" fmla="*/ 11357 w 112"/>
                <a:gd name="T23" fmla="*/ 75869 h 525"/>
                <a:gd name="T24" fmla="*/ 112344 w 112"/>
                <a:gd name="T25" fmla="*/ 202874 h 525"/>
                <a:gd name="T26" fmla="*/ 112344 w 112"/>
                <a:gd name="T27" fmla="*/ 128700 h 525"/>
                <a:gd name="T28" fmla="*/ 130546 w 112"/>
                <a:gd name="T29" fmla="*/ 128700 h 525"/>
                <a:gd name="T30" fmla="*/ 231768 w 112"/>
                <a:gd name="T31" fmla="*/ 0 h 525"/>
                <a:gd name="T32" fmla="*/ 132592 w 112"/>
                <a:gd name="T33" fmla="*/ 193790 h 525"/>
                <a:gd name="T34" fmla="*/ 132592 w 112"/>
                <a:gd name="T35" fmla="*/ 373127 h 525"/>
                <a:gd name="T36" fmla="*/ 238107 w 112"/>
                <a:gd name="T37" fmla="*/ 214390 h 525"/>
                <a:gd name="T38" fmla="*/ 132592 w 112"/>
                <a:gd name="T39" fmla="*/ 412409 h 525"/>
                <a:gd name="T40" fmla="*/ 132592 w 112"/>
                <a:gd name="T41" fmla="*/ 608350 h 525"/>
                <a:gd name="T42" fmla="*/ 236563 w 112"/>
                <a:gd name="T43" fmla="*/ 469599 h 525"/>
                <a:gd name="T44" fmla="*/ 132592 w 112"/>
                <a:gd name="T45" fmla="*/ 668852 h 525"/>
                <a:gd name="T46" fmla="*/ 132592 w 112"/>
                <a:gd name="T47" fmla="*/ 854834 h 525"/>
                <a:gd name="T48" fmla="*/ 236563 w 112"/>
                <a:gd name="T49" fmla="*/ 721186 h 525"/>
                <a:gd name="T50" fmla="*/ 132592 w 112"/>
                <a:gd name="T51" fmla="*/ 914310 h 525"/>
                <a:gd name="T52" fmla="*/ 134319 w 112"/>
                <a:gd name="T53" fmla="*/ 1133577 h 525"/>
                <a:gd name="T54" fmla="*/ 243047 w 112"/>
                <a:gd name="T55" fmla="*/ 956300 h 525"/>
                <a:gd name="T56" fmla="*/ 134319 w 112"/>
                <a:gd name="T57" fmla="*/ 1157130 h 525"/>
                <a:gd name="T58" fmla="*/ 134319 w 112"/>
                <a:gd name="T59" fmla="*/ 1209446 h 525"/>
                <a:gd name="T60" fmla="*/ 114373 w 112"/>
                <a:gd name="T61" fmla="*/ 1209446 h 525"/>
                <a:gd name="T62" fmla="*/ 114373 w 112"/>
                <a:gd name="T63" fmla="*/ 1193052 h 525"/>
                <a:gd name="T64" fmla="*/ 16146 w 112"/>
                <a:gd name="T65" fmla="*/ 999929 h 525"/>
                <a:gd name="T66" fmla="*/ 114373 w 112"/>
                <a:gd name="T67" fmla="*/ 1122063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8" name="フリーフォーム 94">
              <a:extLst>
                <a:ext uri="{FF2B5EF4-FFF2-40B4-BE49-F238E27FC236}">
                  <a16:creationId xmlns:a16="http://schemas.microsoft.com/office/drawing/2014/main" id="{AFC4C81F-8989-43CC-A717-24454918110D}"/>
                </a:ext>
              </a:extLst>
            </p:cNvPr>
            <p:cNvSpPr>
              <a:spLocks/>
            </p:cNvSpPr>
            <p:nvPr/>
          </p:nvSpPr>
          <p:spPr bwMode="auto">
            <a:xfrm>
              <a:off x="3249" y="2924"/>
              <a:ext cx="359" cy="560"/>
            </a:xfrm>
            <a:custGeom>
              <a:avLst/>
              <a:gdLst>
                <a:gd name="T0" fmla="*/ 329260 w 152"/>
                <a:gd name="T1" fmla="*/ 544010 h 237"/>
                <a:gd name="T2" fmla="*/ 24991 w 152"/>
                <a:gd name="T3" fmla="*/ 0 h 237"/>
                <a:gd name="T4" fmla="*/ 329260 w 152"/>
                <a:gd name="T5" fmla="*/ 544010 h 237"/>
                <a:gd name="T6" fmla="*/ 0 60000 65536"/>
                <a:gd name="T7" fmla="*/ 0 60000 65536"/>
                <a:gd name="T8" fmla="*/ 0 60000 65536"/>
              </a:gdLst>
              <a:ahLst/>
              <a:cxnLst>
                <a:cxn ang="T6">
                  <a:pos x="T0" y="T1"/>
                </a:cxn>
                <a:cxn ang="T7">
                  <a:pos x="T2" y="T3"/>
                </a:cxn>
                <a:cxn ang="T8">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9" name="フリーフォーム 95">
              <a:extLst>
                <a:ext uri="{FF2B5EF4-FFF2-40B4-BE49-F238E27FC236}">
                  <a16:creationId xmlns:a16="http://schemas.microsoft.com/office/drawing/2014/main" id="{C75E989A-3CA5-45EE-87CC-93C88E3832BC}"/>
                </a:ext>
              </a:extLst>
            </p:cNvPr>
            <p:cNvSpPr>
              <a:spLocks/>
            </p:cNvSpPr>
            <p:nvPr/>
          </p:nvSpPr>
          <p:spPr bwMode="auto">
            <a:xfrm>
              <a:off x="3324" y="2992"/>
              <a:ext cx="305" cy="520"/>
            </a:xfrm>
            <a:custGeom>
              <a:avLst/>
              <a:gdLst>
                <a:gd name="T0" fmla="*/ 258905 w 129"/>
                <a:gd name="T1" fmla="*/ 453702 h 220"/>
                <a:gd name="T2" fmla="*/ 249152 w 129"/>
                <a:gd name="T3" fmla="*/ 437339 h 220"/>
                <a:gd name="T4" fmla="*/ 230436 w 129"/>
                <a:gd name="T5" fmla="*/ 410098 h 220"/>
                <a:gd name="T6" fmla="*/ 221872 w 129"/>
                <a:gd name="T7" fmla="*/ 398611 h 220"/>
                <a:gd name="T8" fmla="*/ 203184 w 129"/>
                <a:gd name="T9" fmla="*/ 363565 h 220"/>
                <a:gd name="T10" fmla="*/ 201030 w 129"/>
                <a:gd name="T11" fmla="*/ 354475 h 220"/>
                <a:gd name="T12" fmla="*/ 189533 w 129"/>
                <a:gd name="T13" fmla="*/ 335804 h 220"/>
                <a:gd name="T14" fmla="*/ 179617 w 129"/>
                <a:gd name="T15" fmla="*/ 320698 h 220"/>
                <a:gd name="T16" fmla="*/ 175905 w 129"/>
                <a:gd name="T17" fmla="*/ 310743 h 220"/>
                <a:gd name="T18" fmla="*/ 171029 w 129"/>
                <a:gd name="T19" fmla="*/ 303730 h 220"/>
                <a:gd name="T20" fmla="*/ 157373 w 129"/>
                <a:gd name="T21" fmla="*/ 285653 h 220"/>
                <a:gd name="T22" fmla="*/ 152337 w 129"/>
                <a:gd name="T23" fmla="*/ 278630 h 220"/>
                <a:gd name="T24" fmla="*/ 145348 w 129"/>
                <a:gd name="T25" fmla="*/ 265082 h 220"/>
                <a:gd name="T26" fmla="*/ 138685 w 129"/>
                <a:gd name="T27" fmla="*/ 253566 h 220"/>
                <a:gd name="T28" fmla="*/ 126868 w 129"/>
                <a:gd name="T29" fmla="*/ 236583 h 220"/>
                <a:gd name="T30" fmla="*/ 118052 w 129"/>
                <a:gd name="T31" fmla="*/ 219163 h 220"/>
                <a:gd name="T32" fmla="*/ 113188 w 129"/>
                <a:gd name="T33" fmla="*/ 211522 h 220"/>
                <a:gd name="T34" fmla="*/ 110242 w 129"/>
                <a:gd name="T35" fmla="*/ 202817 h 220"/>
                <a:gd name="T36" fmla="*/ 106530 w 129"/>
                <a:gd name="T37" fmla="*/ 197945 h 220"/>
                <a:gd name="T38" fmla="*/ 103596 w 129"/>
                <a:gd name="T39" fmla="*/ 195794 h 220"/>
                <a:gd name="T40" fmla="*/ 99588 w 129"/>
                <a:gd name="T41" fmla="*/ 185900 h 220"/>
                <a:gd name="T42" fmla="*/ 82962 w 129"/>
                <a:gd name="T43" fmla="*/ 160749 h 220"/>
                <a:gd name="T44" fmla="*/ 78087 w 129"/>
                <a:gd name="T45" fmla="*/ 152034 h 220"/>
                <a:gd name="T46" fmla="*/ 71436 w 129"/>
                <a:gd name="T47" fmla="*/ 140173 h 220"/>
                <a:gd name="T48" fmla="*/ 62369 w 129"/>
                <a:gd name="T49" fmla="*/ 121512 h 220"/>
                <a:gd name="T50" fmla="*/ 62369 w 129"/>
                <a:gd name="T51" fmla="*/ 113020 h 220"/>
                <a:gd name="T52" fmla="*/ 52904 w 129"/>
                <a:gd name="T53" fmla="*/ 107926 h 220"/>
                <a:gd name="T54" fmla="*/ 45743 w 129"/>
                <a:gd name="T55" fmla="*/ 103433 h 220"/>
                <a:gd name="T56" fmla="*/ 42121 w 129"/>
                <a:gd name="T57" fmla="*/ 92723 h 220"/>
                <a:gd name="T58" fmla="*/ 39310 w 129"/>
                <a:gd name="T59" fmla="*/ 92723 h 220"/>
                <a:gd name="T60" fmla="*/ 37248 w 129"/>
                <a:gd name="T61" fmla="*/ 87707 h 220"/>
                <a:gd name="T62" fmla="*/ 37248 w 129"/>
                <a:gd name="T63" fmla="*/ 75851 h 220"/>
                <a:gd name="T64" fmla="*/ 27251 w 129"/>
                <a:gd name="T65" fmla="*/ 71349 h 220"/>
                <a:gd name="T66" fmla="*/ 27251 w 129"/>
                <a:gd name="T67" fmla="*/ 67137 h 220"/>
                <a:gd name="T68" fmla="*/ 20617 w 129"/>
                <a:gd name="T69" fmla="*/ 59304 h 220"/>
                <a:gd name="T70" fmla="*/ 18532 w 129"/>
                <a:gd name="T71" fmla="*/ 52806 h 220"/>
                <a:gd name="T72" fmla="*/ 23568 w 129"/>
                <a:gd name="T73" fmla="*/ 52806 h 220"/>
                <a:gd name="T74" fmla="*/ 13590 w 129"/>
                <a:gd name="T75" fmla="*/ 42047 h 220"/>
                <a:gd name="T76" fmla="*/ 7032 w 129"/>
                <a:gd name="T77" fmla="*/ 18514 h 220"/>
                <a:gd name="T78" fmla="*/ 4875 w 129"/>
                <a:gd name="T79" fmla="*/ 13577 h 220"/>
                <a:gd name="T80" fmla="*/ 0 w 129"/>
                <a:gd name="T81" fmla="*/ 0 h 220"/>
                <a:gd name="T82" fmla="*/ 4875 w 129"/>
                <a:gd name="T83" fmla="*/ 7022 h 220"/>
                <a:gd name="T84" fmla="*/ 7032 w 129"/>
                <a:gd name="T85" fmla="*/ 16597 h 220"/>
                <a:gd name="T86" fmla="*/ 25128 w 129"/>
                <a:gd name="T87" fmla="*/ 37107 h 220"/>
                <a:gd name="T88" fmla="*/ 48746 w 129"/>
                <a:gd name="T89" fmla="*/ 74131 h 220"/>
                <a:gd name="T90" fmla="*/ 71436 w 129"/>
                <a:gd name="T91" fmla="*/ 109987 h 220"/>
                <a:gd name="T92" fmla="*/ 89996 w 129"/>
                <a:gd name="T93" fmla="*/ 140173 h 220"/>
                <a:gd name="T94" fmla="*/ 106530 w 129"/>
                <a:gd name="T95" fmla="*/ 168643 h 220"/>
                <a:gd name="T96" fmla="*/ 131748 w 129"/>
                <a:gd name="T97" fmla="*/ 216393 h 220"/>
                <a:gd name="T98" fmla="*/ 145348 w 129"/>
                <a:gd name="T99" fmla="*/ 241549 h 220"/>
                <a:gd name="T100" fmla="*/ 161962 w 129"/>
                <a:gd name="T101" fmla="*/ 276567 h 220"/>
                <a:gd name="T102" fmla="*/ 233398 w 129"/>
                <a:gd name="T103" fmla="*/ 385034 h 220"/>
                <a:gd name="T104" fmla="*/ 246998 w 129"/>
                <a:gd name="T105" fmla="*/ 414154 h 220"/>
                <a:gd name="T106" fmla="*/ 289121 w 129"/>
                <a:gd name="T107" fmla="*/ 501675 h 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0" name="フリーフォーム 96">
              <a:extLst>
                <a:ext uri="{FF2B5EF4-FFF2-40B4-BE49-F238E27FC236}">
                  <a16:creationId xmlns:a16="http://schemas.microsoft.com/office/drawing/2014/main" id="{35006DA9-59AD-466A-BEB9-C3379C345447}"/>
                </a:ext>
              </a:extLst>
            </p:cNvPr>
            <p:cNvSpPr>
              <a:spLocks/>
            </p:cNvSpPr>
            <p:nvPr/>
          </p:nvSpPr>
          <p:spPr bwMode="auto">
            <a:xfrm>
              <a:off x="3610" y="375"/>
              <a:ext cx="232" cy="444"/>
            </a:xfrm>
            <a:custGeom>
              <a:avLst/>
              <a:gdLst>
                <a:gd name="T0" fmla="*/ 142024 w 98"/>
                <a:gd name="T1" fmla="*/ 8679 h 188"/>
                <a:gd name="T2" fmla="*/ 32572 w 98"/>
                <a:gd name="T3" fmla="*/ 429813 h 188"/>
                <a:gd name="T4" fmla="*/ 184618 w 98"/>
                <a:gd name="T5" fmla="*/ 265155 h 188"/>
                <a:gd name="T6" fmla="*/ 142024 w 98"/>
                <a:gd name="T7" fmla="*/ 8679 h 1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1" name="フリーフォーム 97">
              <a:extLst>
                <a:ext uri="{FF2B5EF4-FFF2-40B4-BE49-F238E27FC236}">
                  <a16:creationId xmlns:a16="http://schemas.microsoft.com/office/drawing/2014/main" id="{2D22F08F-3507-4323-9BDA-29ED3334BD66}"/>
                </a:ext>
              </a:extLst>
            </p:cNvPr>
            <p:cNvSpPr>
              <a:spLocks/>
            </p:cNvSpPr>
            <p:nvPr/>
          </p:nvSpPr>
          <p:spPr bwMode="auto">
            <a:xfrm>
              <a:off x="3712" y="387"/>
              <a:ext cx="118" cy="371"/>
            </a:xfrm>
            <a:custGeom>
              <a:avLst/>
              <a:gdLst>
                <a:gd name="T0" fmla="*/ 40420 w 50"/>
                <a:gd name="T1" fmla="*/ 0 h 157"/>
                <a:gd name="T2" fmla="*/ 0 w 50"/>
                <a:gd name="T3" fmla="*/ 360773 h 157"/>
                <a:gd name="T4" fmla="*/ 81930 w 50"/>
                <a:gd name="T5" fmla="*/ 254721 h 157"/>
                <a:gd name="T6" fmla="*/ 40420 w 50"/>
                <a:gd name="T7" fmla="*/ 0 h 1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2" name="フリーフォーム(F) 98">
              <a:extLst>
                <a:ext uri="{FF2B5EF4-FFF2-40B4-BE49-F238E27FC236}">
                  <a16:creationId xmlns:a16="http://schemas.microsoft.com/office/drawing/2014/main" id="{C3C8C3B3-9186-446F-B100-793DE4444289}"/>
                </a:ext>
              </a:extLst>
            </p:cNvPr>
            <p:cNvSpPr>
              <a:spLocks/>
            </p:cNvSpPr>
            <p:nvPr/>
          </p:nvSpPr>
          <p:spPr bwMode="auto">
            <a:xfrm>
              <a:off x="3627" y="1757"/>
              <a:ext cx="252" cy="498"/>
            </a:xfrm>
            <a:custGeom>
              <a:avLst/>
              <a:gdLst>
                <a:gd name="T0" fmla="*/ 149495 w 107"/>
                <a:gd name="T1" fmla="*/ 8650 h 211"/>
                <a:gd name="T2" fmla="*/ 35871 w 107"/>
                <a:gd name="T3" fmla="*/ 479331 h 211"/>
                <a:gd name="T4" fmla="*/ 194200 w 107"/>
                <a:gd name="T5" fmla="*/ 295727 h 211"/>
                <a:gd name="T6" fmla="*/ 149495 w 107"/>
                <a:gd name="T7" fmla="*/ 865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3" name="フリーフォーム 99">
              <a:extLst>
                <a:ext uri="{FF2B5EF4-FFF2-40B4-BE49-F238E27FC236}">
                  <a16:creationId xmlns:a16="http://schemas.microsoft.com/office/drawing/2014/main" id="{4FF4C19F-03D6-4232-B7B7-D30E2B3CF45B}"/>
                </a:ext>
              </a:extLst>
            </p:cNvPr>
            <p:cNvSpPr>
              <a:spLocks/>
            </p:cNvSpPr>
            <p:nvPr/>
          </p:nvSpPr>
          <p:spPr bwMode="auto">
            <a:xfrm>
              <a:off x="3740" y="1766"/>
              <a:ext cx="128" cy="416"/>
            </a:xfrm>
            <a:custGeom>
              <a:avLst/>
              <a:gdLst>
                <a:gd name="T0" fmla="*/ 45056 w 54"/>
                <a:gd name="T1" fmla="*/ 0 h 176"/>
                <a:gd name="T2" fmla="*/ 0 w 54"/>
                <a:gd name="T3" fmla="*/ 405108 h 176"/>
                <a:gd name="T4" fmla="*/ 89567 w 54"/>
                <a:gd name="T5" fmla="*/ 287210 h 176"/>
                <a:gd name="T6" fmla="*/ 45056 w 54"/>
                <a:gd name="T7" fmla="*/ 0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4" name="フリーフォーム 100">
              <a:extLst>
                <a:ext uri="{FF2B5EF4-FFF2-40B4-BE49-F238E27FC236}">
                  <a16:creationId xmlns:a16="http://schemas.microsoft.com/office/drawing/2014/main" id="{3676A541-7DD2-44CC-AA9C-FAB4C643AEB2}"/>
                </a:ext>
              </a:extLst>
            </p:cNvPr>
            <p:cNvSpPr>
              <a:spLocks/>
            </p:cNvSpPr>
            <p:nvPr/>
          </p:nvSpPr>
          <p:spPr bwMode="auto">
            <a:xfrm>
              <a:off x="3608" y="3016"/>
              <a:ext cx="255" cy="498"/>
            </a:xfrm>
            <a:custGeom>
              <a:avLst/>
              <a:gdLst>
                <a:gd name="T0" fmla="*/ 155427 w 108"/>
                <a:gd name="T1" fmla="*/ 6892 h 211"/>
                <a:gd name="T2" fmla="*/ 33974 w 108"/>
                <a:gd name="T3" fmla="*/ 479331 h 211"/>
                <a:gd name="T4" fmla="*/ 198064 w 108"/>
                <a:gd name="T5" fmla="*/ 295727 h 211"/>
                <a:gd name="T6" fmla="*/ 155427 w 108"/>
                <a:gd name="T7" fmla="*/ 6892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5" name="フリーフォーム 101">
              <a:extLst>
                <a:ext uri="{FF2B5EF4-FFF2-40B4-BE49-F238E27FC236}">
                  <a16:creationId xmlns:a16="http://schemas.microsoft.com/office/drawing/2014/main" id="{EDA87889-5DEC-413D-B733-C238006BB934}"/>
                </a:ext>
              </a:extLst>
            </p:cNvPr>
            <p:cNvSpPr>
              <a:spLocks/>
            </p:cNvSpPr>
            <p:nvPr/>
          </p:nvSpPr>
          <p:spPr bwMode="auto">
            <a:xfrm>
              <a:off x="3721" y="3025"/>
              <a:ext cx="128" cy="416"/>
            </a:xfrm>
            <a:custGeom>
              <a:avLst/>
              <a:gdLst>
                <a:gd name="T0" fmla="*/ 46630 w 54"/>
                <a:gd name="T1" fmla="*/ 0 h 176"/>
                <a:gd name="T2" fmla="*/ 0 w 54"/>
                <a:gd name="T3" fmla="*/ 405108 h 176"/>
                <a:gd name="T4" fmla="*/ 91686 w 54"/>
                <a:gd name="T5" fmla="*/ 290143 h 176"/>
                <a:gd name="T6" fmla="*/ 46630 w 54"/>
                <a:gd name="T7" fmla="*/ 0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6" name="フリーフォーム 102">
              <a:extLst>
                <a:ext uri="{FF2B5EF4-FFF2-40B4-BE49-F238E27FC236}">
                  <a16:creationId xmlns:a16="http://schemas.microsoft.com/office/drawing/2014/main" id="{1D1C8A98-2CCA-40A1-A376-0DF54DFD59E0}"/>
                </a:ext>
              </a:extLst>
            </p:cNvPr>
            <p:cNvSpPr>
              <a:spLocks/>
            </p:cNvSpPr>
            <p:nvPr/>
          </p:nvSpPr>
          <p:spPr bwMode="auto">
            <a:xfrm>
              <a:off x="3329" y="1528"/>
              <a:ext cx="255" cy="496"/>
            </a:xfrm>
            <a:custGeom>
              <a:avLst/>
              <a:gdLst>
                <a:gd name="T0" fmla="*/ 90787 w 108"/>
                <a:gd name="T1" fmla="*/ 6906 h 210"/>
                <a:gd name="T2" fmla="*/ 209497 w 108"/>
                <a:gd name="T3" fmla="*/ 480574 h 210"/>
                <a:gd name="T4" fmla="*/ 50256 w 108"/>
                <a:gd name="T5" fmla="*/ 292312 h 210"/>
                <a:gd name="T6" fmla="*/ 90787 w 108"/>
                <a:gd name="T7" fmla="*/ 6906 h 2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7" name="フリーフォーム(F) 103">
              <a:extLst>
                <a:ext uri="{FF2B5EF4-FFF2-40B4-BE49-F238E27FC236}">
                  <a16:creationId xmlns:a16="http://schemas.microsoft.com/office/drawing/2014/main" id="{0E7F6D01-49A3-46D5-8CF1-F78B672064C7}"/>
                </a:ext>
              </a:extLst>
            </p:cNvPr>
            <p:cNvSpPr>
              <a:spLocks/>
            </p:cNvSpPr>
            <p:nvPr/>
          </p:nvSpPr>
          <p:spPr bwMode="auto">
            <a:xfrm>
              <a:off x="3341" y="1537"/>
              <a:ext cx="127" cy="418"/>
            </a:xfrm>
            <a:custGeom>
              <a:avLst/>
              <a:gdLst>
                <a:gd name="T0" fmla="*/ 76856 w 54"/>
                <a:gd name="T1" fmla="*/ 0 h 177"/>
                <a:gd name="T2" fmla="*/ 118950 w 54"/>
                <a:gd name="T3" fmla="*/ 404383 h 177"/>
                <a:gd name="T4" fmla="*/ 37413 w 54"/>
                <a:gd name="T5" fmla="*/ 283449 h 177"/>
                <a:gd name="T6" fmla="*/ 76856 w 54"/>
                <a:gd name="T7" fmla="*/ 0 h 1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8" name="フリーフォーム(F) 104">
              <a:extLst>
                <a:ext uri="{FF2B5EF4-FFF2-40B4-BE49-F238E27FC236}">
                  <a16:creationId xmlns:a16="http://schemas.microsoft.com/office/drawing/2014/main" id="{D33BFED2-DFA3-4791-BFAB-3F3D96A346CB}"/>
                </a:ext>
              </a:extLst>
            </p:cNvPr>
            <p:cNvSpPr>
              <a:spLocks/>
            </p:cNvSpPr>
            <p:nvPr/>
          </p:nvSpPr>
          <p:spPr bwMode="auto">
            <a:xfrm>
              <a:off x="3261" y="2272"/>
              <a:ext cx="356" cy="560"/>
            </a:xfrm>
            <a:custGeom>
              <a:avLst/>
              <a:gdLst>
                <a:gd name="T0" fmla="*/ 321807 w 151"/>
                <a:gd name="T1" fmla="*/ 544010 h 237"/>
                <a:gd name="T2" fmla="*/ 23013 w 151"/>
                <a:gd name="T3" fmla="*/ 0 h 237"/>
                <a:gd name="T4" fmla="*/ 321807 w 151"/>
                <a:gd name="T5" fmla="*/ 544010 h 237"/>
                <a:gd name="T6" fmla="*/ 0 60000 65536"/>
                <a:gd name="T7" fmla="*/ 0 60000 65536"/>
                <a:gd name="T8" fmla="*/ 0 60000 65536"/>
              </a:gdLst>
              <a:ahLst/>
              <a:cxnLst>
                <a:cxn ang="T6">
                  <a:pos x="T0" y="T1"/>
                </a:cxn>
                <a:cxn ang="T7">
                  <a:pos x="T2" y="T3"/>
                </a:cxn>
                <a:cxn ang="T8">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9" name="フリーフォーム(F) 105">
              <a:extLst>
                <a:ext uri="{FF2B5EF4-FFF2-40B4-BE49-F238E27FC236}">
                  <a16:creationId xmlns:a16="http://schemas.microsoft.com/office/drawing/2014/main" id="{6C917DF3-0B45-4058-8CA3-0EADBC90B6CD}"/>
                </a:ext>
              </a:extLst>
            </p:cNvPr>
            <p:cNvSpPr>
              <a:spLocks/>
            </p:cNvSpPr>
            <p:nvPr/>
          </p:nvSpPr>
          <p:spPr bwMode="auto">
            <a:xfrm>
              <a:off x="3615" y="1863"/>
              <a:ext cx="357" cy="560"/>
            </a:xfrm>
            <a:custGeom>
              <a:avLst/>
              <a:gdLst>
                <a:gd name="T0" fmla="*/ 16623 w 151"/>
                <a:gd name="T1" fmla="*/ 544010 h 237"/>
                <a:gd name="T2" fmla="*/ 323243 w 151"/>
                <a:gd name="T3" fmla="*/ 0 h 237"/>
                <a:gd name="T4" fmla="*/ 16623 w 151"/>
                <a:gd name="T5" fmla="*/ 544010 h 237"/>
                <a:gd name="T6" fmla="*/ 0 60000 65536"/>
                <a:gd name="T7" fmla="*/ 0 60000 65536"/>
                <a:gd name="T8" fmla="*/ 0 60000 65536"/>
              </a:gdLst>
              <a:ahLst/>
              <a:cxnLst>
                <a:cxn ang="T6">
                  <a:pos x="T0" y="T1"/>
                </a:cxn>
                <a:cxn ang="T7">
                  <a:pos x="T2" y="T3"/>
                </a:cxn>
                <a:cxn ang="T8">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0" name="フリーフォーム(F) 106">
              <a:extLst>
                <a:ext uri="{FF2B5EF4-FFF2-40B4-BE49-F238E27FC236}">
                  <a16:creationId xmlns:a16="http://schemas.microsoft.com/office/drawing/2014/main" id="{421E508A-5999-4E4C-9B54-B7C4BEB3E3DE}"/>
                </a:ext>
              </a:extLst>
            </p:cNvPr>
            <p:cNvSpPr>
              <a:spLocks/>
            </p:cNvSpPr>
            <p:nvPr/>
          </p:nvSpPr>
          <p:spPr bwMode="auto">
            <a:xfrm>
              <a:off x="3587" y="2463"/>
              <a:ext cx="356" cy="562"/>
            </a:xfrm>
            <a:custGeom>
              <a:avLst/>
              <a:gdLst>
                <a:gd name="T0" fmla="*/ 18203 w 151"/>
                <a:gd name="T1" fmla="*/ 543286 h 238"/>
                <a:gd name="T2" fmla="*/ 314954 w 151"/>
                <a:gd name="T3" fmla="*/ 0 h 238"/>
                <a:gd name="T4" fmla="*/ 18203 w 151"/>
                <a:gd name="T5" fmla="*/ 543286 h 238"/>
                <a:gd name="T6" fmla="*/ 0 60000 65536"/>
                <a:gd name="T7" fmla="*/ 0 60000 65536"/>
                <a:gd name="T8" fmla="*/ 0 60000 65536"/>
              </a:gdLst>
              <a:ahLst/>
              <a:cxnLst>
                <a:cxn ang="T6">
                  <a:pos x="T0" y="T1"/>
                </a:cxn>
                <a:cxn ang="T7">
                  <a:pos x="T2" y="T3"/>
                </a:cxn>
                <a:cxn ang="T8">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1" name="フリーフォーム(F) 107">
              <a:extLst>
                <a:ext uri="{FF2B5EF4-FFF2-40B4-BE49-F238E27FC236}">
                  <a16:creationId xmlns:a16="http://schemas.microsoft.com/office/drawing/2014/main" id="{A92AEDF1-180E-4FC1-B0B6-50111BB8B684}"/>
                </a:ext>
              </a:extLst>
            </p:cNvPr>
            <p:cNvSpPr>
              <a:spLocks/>
            </p:cNvSpPr>
            <p:nvPr/>
          </p:nvSpPr>
          <p:spPr bwMode="auto">
            <a:xfrm>
              <a:off x="3591" y="3096"/>
              <a:ext cx="352" cy="562"/>
            </a:xfrm>
            <a:custGeom>
              <a:avLst/>
              <a:gdLst>
                <a:gd name="T0" fmla="*/ 16324 w 149"/>
                <a:gd name="T1" fmla="*/ 543286 h 238"/>
                <a:gd name="T2" fmla="*/ 321031 w 149"/>
                <a:gd name="T3" fmla="*/ 0 h 238"/>
                <a:gd name="T4" fmla="*/ 16324 w 149"/>
                <a:gd name="T5" fmla="*/ 543286 h 238"/>
                <a:gd name="T6" fmla="*/ 0 60000 65536"/>
                <a:gd name="T7" fmla="*/ 0 60000 65536"/>
                <a:gd name="T8" fmla="*/ 0 60000 65536"/>
              </a:gdLst>
              <a:ahLst/>
              <a:cxnLst>
                <a:cxn ang="T6">
                  <a:pos x="T0" y="T1"/>
                </a:cxn>
                <a:cxn ang="T7">
                  <a:pos x="T2" y="T3"/>
                </a:cxn>
                <a:cxn ang="T8">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2" name="フリーフォーム(F) 108">
              <a:extLst>
                <a:ext uri="{FF2B5EF4-FFF2-40B4-BE49-F238E27FC236}">
                  <a16:creationId xmlns:a16="http://schemas.microsoft.com/office/drawing/2014/main" id="{C45AA9E9-E36D-4DE4-BFE0-24F9398EF763}"/>
                </a:ext>
              </a:extLst>
            </p:cNvPr>
            <p:cNvSpPr>
              <a:spLocks/>
            </p:cNvSpPr>
            <p:nvPr/>
          </p:nvSpPr>
          <p:spPr bwMode="auto">
            <a:xfrm>
              <a:off x="3244" y="1603"/>
              <a:ext cx="357" cy="555"/>
            </a:xfrm>
            <a:custGeom>
              <a:avLst/>
              <a:gdLst>
                <a:gd name="T0" fmla="*/ 331967 w 151"/>
                <a:gd name="T1" fmla="*/ 537238 h 235"/>
                <a:gd name="T2" fmla="*/ 25120 w 151"/>
                <a:gd name="T3" fmla="*/ 0 h 235"/>
                <a:gd name="T4" fmla="*/ 331967 w 151"/>
                <a:gd name="T5" fmla="*/ 537238 h 235"/>
                <a:gd name="T6" fmla="*/ 0 60000 65536"/>
                <a:gd name="T7" fmla="*/ 0 60000 65536"/>
                <a:gd name="T8" fmla="*/ 0 60000 65536"/>
              </a:gdLst>
              <a:ahLst/>
              <a:cxnLst>
                <a:cxn ang="T6">
                  <a:pos x="T0" y="T1"/>
                </a:cxn>
                <a:cxn ang="T7">
                  <a:pos x="T2" y="T3"/>
                </a:cxn>
                <a:cxn ang="T8">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3" name="フリーフォーム(F) 109">
              <a:extLst>
                <a:ext uri="{FF2B5EF4-FFF2-40B4-BE49-F238E27FC236}">
                  <a16:creationId xmlns:a16="http://schemas.microsoft.com/office/drawing/2014/main" id="{013DC8AA-CB42-4CB0-B5CE-66281234AE51}"/>
                </a:ext>
              </a:extLst>
            </p:cNvPr>
            <p:cNvSpPr>
              <a:spLocks/>
            </p:cNvSpPr>
            <p:nvPr/>
          </p:nvSpPr>
          <p:spPr bwMode="auto">
            <a:xfrm>
              <a:off x="3631" y="1138"/>
              <a:ext cx="355" cy="558"/>
            </a:xfrm>
            <a:custGeom>
              <a:avLst/>
              <a:gdLst>
                <a:gd name="T0" fmla="*/ 13746 w 150"/>
                <a:gd name="T1" fmla="*/ 544993 h 236"/>
                <a:gd name="T2" fmla="*/ 325582 w 150"/>
                <a:gd name="T3" fmla="*/ 0 h 236"/>
                <a:gd name="T4" fmla="*/ 13746 w 150"/>
                <a:gd name="T5" fmla="*/ 544993 h 236"/>
                <a:gd name="T6" fmla="*/ 0 60000 65536"/>
                <a:gd name="T7" fmla="*/ 0 60000 65536"/>
                <a:gd name="T8" fmla="*/ 0 60000 65536"/>
              </a:gdLst>
              <a:ahLst/>
              <a:cxnLst>
                <a:cxn ang="T6">
                  <a:pos x="T0" y="T1"/>
                </a:cxn>
                <a:cxn ang="T7">
                  <a:pos x="T2" y="T3"/>
                </a:cxn>
                <a:cxn ang="T8">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4" name="フリーフォーム(F) 110">
              <a:extLst>
                <a:ext uri="{FF2B5EF4-FFF2-40B4-BE49-F238E27FC236}">
                  <a16:creationId xmlns:a16="http://schemas.microsoft.com/office/drawing/2014/main" id="{FA82EC20-39B8-460D-B4A4-1E06865A8E89}"/>
                </a:ext>
              </a:extLst>
            </p:cNvPr>
            <p:cNvSpPr>
              <a:spLocks/>
            </p:cNvSpPr>
            <p:nvPr/>
          </p:nvSpPr>
          <p:spPr bwMode="auto">
            <a:xfrm>
              <a:off x="3244" y="895"/>
              <a:ext cx="357" cy="560"/>
            </a:xfrm>
            <a:custGeom>
              <a:avLst/>
              <a:gdLst>
                <a:gd name="T0" fmla="*/ 331967 w 151"/>
                <a:gd name="T1" fmla="*/ 544010 h 237"/>
                <a:gd name="T2" fmla="*/ 25120 w 151"/>
                <a:gd name="T3" fmla="*/ 0 h 237"/>
                <a:gd name="T4" fmla="*/ 331967 w 151"/>
                <a:gd name="T5" fmla="*/ 544010 h 237"/>
                <a:gd name="T6" fmla="*/ 0 60000 65536"/>
                <a:gd name="T7" fmla="*/ 0 60000 65536"/>
                <a:gd name="T8" fmla="*/ 0 60000 65536"/>
              </a:gdLst>
              <a:ahLst/>
              <a:cxnLst>
                <a:cxn ang="T6">
                  <a:pos x="T0" y="T1"/>
                </a:cxn>
                <a:cxn ang="T7">
                  <a:pos x="T2" y="T3"/>
                </a:cxn>
                <a:cxn ang="T8">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 name="フリーフォーム(F) 111">
              <a:extLst>
                <a:ext uri="{FF2B5EF4-FFF2-40B4-BE49-F238E27FC236}">
                  <a16:creationId xmlns:a16="http://schemas.microsoft.com/office/drawing/2014/main" id="{2B77A1BE-CD50-4292-A237-9182A762F7C2}"/>
                </a:ext>
              </a:extLst>
            </p:cNvPr>
            <p:cNvSpPr>
              <a:spLocks/>
            </p:cNvSpPr>
            <p:nvPr/>
          </p:nvSpPr>
          <p:spPr bwMode="auto">
            <a:xfrm>
              <a:off x="3228" y="236"/>
              <a:ext cx="359" cy="562"/>
            </a:xfrm>
            <a:custGeom>
              <a:avLst/>
              <a:gdLst>
                <a:gd name="T0" fmla="*/ 329260 w 152"/>
                <a:gd name="T1" fmla="*/ 543286 h 238"/>
                <a:gd name="T2" fmla="*/ 24991 w 152"/>
                <a:gd name="T3" fmla="*/ 0 h 238"/>
                <a:gd name="T4" fmla="*/ 329260 w 152"/>
                <a:gd name="T5" fmla="*/ 543286 h 238"/>
                <a:gd name="T6" fmla="*/ 0 60000 65536"/>
                <a:gd name="T7" fmla="*/ 0 60000 65536"/>
                <a:gd name="T8" fmla="*/ 0 60000 65536"/>
              </a:gdLst>
              <a:ahLst/>
              <a:cxnLst>
                <a:cxn ang="T6">
                  <a:pos x="T0" y="T1"/>
                </a:cxn>
                <a:cxn ang="T7">
                  <a:pos x="T2" y="T3"/>
                </a:cxn>
                <a:cxn ang="T8">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 name="フリーフォーム(F) 112">
              <a:extLst>
                <a:ext uri="{FF2B5EF4-FFF2-40B4-BE49-F238E27FC236}">
                  <a16:creationId xmlns:a16="http://schemas.microsoft.com/office/drawing/2014/main" id="{55A48792-588E-472E-85A6-725B395B83BF}"/>
                </a:ext>
              </a:extLst>
            </p:cNvPr>
            <p:cNvSpPr>
              <a:spLocks/>
            </p:cNvSpPr>
            <p:nvPr/>
          </p:nvSpPr>
          <p:spPr bwMode="auto">
            <a:xfrm>
              <a:off x="3601" y="488"/>
              <a:ext cx="321" cy="501"/>
            </a:xfrm>
            <a:custGeom>
              <a:avLst/>
              <a:gdLst>
                <a:gd name="T0" fmla="*/ 13465 w 136"/>
                <a:gd name="T1" fmla="*/ 487360 h 212"/>
                <a:gd name="T2" fmla="*/ 286127 w 136"/>
                <a:gd name="T3" fmla="*/ 0 h 212"/>
                <a:gd name="T4" fmla="*/ 13465 w 136"/>
                <a:gd name="T5" fmla="*/ 487360 h 212"/>
                <a:gd name="T6" fmla="*/ 0 60000 65536"/>
                <a:gd name="T7" fmla="*/ 0 60000 65536"/>
                <a:gd name="T8" fmla="*/ 0 60000 65536"/>
              </a:gdLst>
              <a:ahLst/>
              <a:cxnLst>
                <a:cxn ang="T6">
                  <a:pos x="T0" y="T1"/>
                </a:cxn>
                <a:cxn ang="T7">
                  <a:pos x="T2" y="T3"/>
                </a:cxn>
                <a:cxn ang="T8">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7" name="フリーフォーム(F) 113">
              <a:extLst>
                <a:ext uri="{FF2B5EF4-FFF2-40B4-BE49-F238E27FC236}">
                  <a16:creationId xmlns:a16="http://schemas.microsoft.com/office/drawing/2014/main" id="{E085EFDB-E59D-4777-AD16-F57BD6E5F9C4}"/>
                </a:ext>
              </a:extLst>
            </p:cNvPr>
            <p:cNvSpPr>
              <a:spLocks/>
            </p:cNvSpPr>
            <p:nvPr/>
          </p:nvSpPr>
          <p:spPr bwMode="auto">
            <a:xfrm>
              <a:off x="3636" y="1863"/>
              <a:ext cx="300" cy="551"/>
            </a:xfrm>
            <a:custGeom>
              <a:avLst/>
              <a:gdLst>
                <a:gd name="T0" fmla="*/ 29854 w 127"/>
                <a:gd name="T1" fmla="*/ 476421 h 233"/>
                <a:gd name="T2" fmla="*/ 38542 w 127"/>
                <a:gd name="T3" fmla="*/ 460671 h 233"/>
                <a:gd name="T4" fmla="*/ 52436 w 127"/>
                <a:gd name="T5" fmla="*/ 427235 h 233"/>
                <a:gd name="T6" fmla="*/ 59065 w 127"/>
                <a:gd name="T7" fmla="*/ 413631 h 233"/>
                <a:gd name="T8" fmla="*/ 80459 w 127"/>
                <a:gd name="T9" fmla="*/ 384203 h 233"/>
                <a:gd name="T10" fmla="*/ 84598 w 127"/>
                <a:gd name="T11" fmla="*/ 369723 h 233"/>
                <a:gd name="T12" fmla="*/ 96050 w 127"/>
                <a:gd name="T13" fmla="*/ 351209 h 233"/>
                <a:gd name="T14" fmla="*/ 105463 w 127"/>
                <a:gd name="T15" fmla="*/ 335472 h 233"/>
                <a:gd name="T16" fmla="*/ 112370 w 127"/>
                <a:gd name="T17" fmla="*/ 325501 h 233"/>
                <a:gd name="T18" fmla="*/ 112370 w 127"/>
                <a:gd name="T19" fmla="*/ 316742 h 233"/>
                <a:gd name="T20" fmla="*/ 123865 w 127"/>
                <a:gd name="T21" fmla="*/ 296632 h 233"/>
                <a:gd name="T22" fmla="*/ 128067 w 127"/>
                <a:gd name="T23" fmla="*/ 286662 h 233"/>
                <a:gd name="T24" fmla="*/ 132917 w 127"/>
                <a:gd name="T25" fmla="*/ 275115 h 233"/>
                <a:gd name="T26" fmla="*/ 144387 w 127"/>
                <a:gd name="T27" fmla="*/ 260926 h 233"/>
                <a:gd name="T28" fmla="*/ 151502 w 127"/>
                <a:gd name="T29" fmla="*/ 245753 h 233"/>
                <a:gd name="T30" fmla="*/ 162997 w 127"/>
                <a:gd name="T31" fmla="*/ 227043 h 233"/>
                <a:gd name="T32" fmla="*/ 165057 w 127"/>
                <a:gd name="T33" fmla="*/ 217205 h 233"/>
                <a:gd name="T34" fmla="*/ 171435 w 127"/>
                <a:gd name="T35" fmla="*/ 210035 h 233"/>
                <a:gd name="T36" fmla="*/ 174454 w 127"/>
                <a:gd name="T37" fmla="*/ 201463 h 233"/>
                <a:gd name="T38" fmla="*/ 174454 w 127"/>
                <a:gd name="T39" fmla="*/ 198488 h 233"/>
                <a:gd name="T40" fmla="*/ 181372 w 127"/>
                <a:gd name="T41" fmla="*/ 189776 h 233"/>
                <a:gd name="T42" fmla="*/ 194910 w 127"/>
                <a:gd name="T43" fmla="*/ 164252 h 233"/>
                <a:gd name="T44" fmla="*/ 201510 w 127"/>
                <a:gd name="T45" fmla="*/ 150591 h 233"/>
                <a:gd name="T46" fmla="*/ 206376 w 127"/>
                <a:gd name="T47" fmla="*/ 143925 h 233"/>
                <a:gd name="T48" fmla="*/ 217214 w 127"/>
                <a:gd name="T49" fmla="*/ 120347 h 233"/>
                <a:gd name="T50" fmla="*/ 224121 w 127"/>
                <a:gd name="T51" fmla="*/ 118243 h 233"/>
                <a:gd name="T52" fmla="*/ 226890 w 127"/>
                <a:gd name="T53" fmla="*/ 106712 h 233"/>
                <a:gd name="T54" fmla="*/ 226890 w 127"/>
                <a:gd name="T55" fmla="*/ 99700 h 233"/>
                <a:gd name="T56" fmla="*/ 233530 w 127"/>
                <a:gd name="T57" fmla="*/ 88158 h 233"/>
                <a:gd name="T58" fmla="*/ 233530 w 127"/>
                <a:gd name="T59" fmla="*/ 85192 h 233"/>
                <a:gd name="T60" fmla="*/ 235571 w 127"/>
                <a:gd name="T61" fmla="*/ 81122 h 233"/>
                <a:gd name="T62" fmla="*/ 245509 w 127"/>
                <a:gd name="T63" fmla="*/ 74468 h 233"/>
                <a:gd name="T64" fmla="*/ 247065 w 127"/>
                <a:gd name="T65" fmla="*/ 64552 h 233"/>
                <a:gd name="T66" fmla="*/ 249125 w 127"/>
                <a:gd name="T67" fmla="*/ 59603 h 233"/>
                <a:gd name="T68" fmla="*/ 251931 w 127"/>
                <a:gd name="T69" fmla="*/ 53043 h 233"/>
                <a:gd name="T70" fmla="*/ 254041 w 127"/>
                <a:gd name="T71" fmla="*/ 43945 h 233"/>
                <a:gd name="T72" fmla="*/ 257003 w 127"/>
                <a:gd name="T73" fmla="*/ 53043 h 233"/>
                <a:gd name="T74" fmla="*/ 265441 w 127"/>
                <a:gd name="T75" fmla="*/ 37279 h 233"/>
                <a:gd name="T76" fmla="*/ 279045 w 127"/>
                <a:gd name="T77" fmla="*/ 18583 h 233"/>
                <a:gd name="T78" fmla="*/ 284055 w 127"/>
                <a:gd name="T79" fmla="*/ 13607 h 233"/>
                <a:gd name="T80" fmla="*/ 291038 w 127"/>
                <a:gd name="T81" fmla="*/ 0 h 233"/>
                <a:gd name="T82" fmla="*/ 291038 w 127"/>
                <a:gd name="T83" fmla="*/ 7035 h 233"/>
                <a:gd name="T84" fmla="*/ 281998 w 127"/>
                <a:gd name="T85" fmla="*/ 18583 h 233"/>
                <a:gd name="T86" fmla="*/ 272572 w 127"/>
                <a:gd name="T87" fmla="*/ 42160 h 233"/>
                <a:gd name="T88" fmla="*/ 251931 w 127"/>
                <a:gd name="T89" fmla="*/ 81122 h 233"/>
                <a:gd name="T90" fmla="*/ 231961 w 127"/>
                <a:gd name="T91" fmla="*/ 125436 h 233"/>
                <a:gd name="T92" fmla="*/ 213373 w 127"/>
                <a:gd name="T93" fmla="*/ 159156 h 233"/>
                <a:gd name="T94" fmla="*/ 201510 w 127"/>
                <a:gd name="T95" fmla="*/ 182740 h 233"/>
                <a:gd name="T96" fmla="*/ 171435 w 127"/>
                <a:gd name="T97" fmla="*/ 233612 h 233"/>
                <a:gd name="T98" fmla="*/ 156000 w 127"/>
                <a:gd name="T99" fmla="*/ 260926 h 233"/>
                <a:gd name="T100" fmla="*/ 132917 w 127"/>
                <a:gd name="T101" fmla="*/ 293321 h 233"/>
                <a:gd name="T102" fmla="*/ 75593 w 127"/>
                <a:gd name="T103" fmla="*/ 413631 h 233"/>
                <a:gd name="T104" fmla="*/ 59065 w 127"/>
                <a:gd name="T105" fmla="*/ 445809 h 233"/>
                <a:gd name="T106" fmla="*/ 2060 w 127"/>
                <a:gd name="T107" fmla="*/ 530284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8" name="フリーフォーム(F) 114">
              <a:extLst>
                <a:ext uri="{FF2B5EF4-FFF2-40B4-BE49-F238E27FC236}">
                  <a16:creationId xmlns:a16="http://schemas.microsoft.com/office/drawing/2014/main" id="{4BAD0E58-4A6B-46E8-87E5-3AE3387D5F92}"/>
                </a:ext>
              </a:extLst>
            </p:cNvPr>
            <p:cNvSpPr>
              <a:spLocks/>
            </p:cNvSpPr>
            <p:nvPr/>
          </p:nvSpPr>
          <p:spPr bwMode="auto">
            <a:xfrm>
              <a:off x="3653" y="1157"/>
              <a:ext cx="300" cy="550"/>
            </a:xfrm>
            <a:custGeom>
              <a:avLst/>
              <a:gdLst>
                <a:gd name="T0" fmla="*/ 29854 w 127"/>
                <a:gd name="T1" fmla="*/ 468439 h 233"/>
                <a:gd name="T2" fmla="*/ 38542 w 127"/>
                <a:gd name="T3" fmla="*/ 452917 h 233"/>
                <a:gd name="T4" fmla="*/ 52436 w 127"/>
                <a:gd name="T5" fmla="*/ 418113 h 233"/>
                <a:gd name="T6" fmla="*/ 59065 w 127"/>
                <a:gd name="T7" fmla="*/ 407555 h 233"/>
                <a:gd name="T8" fmla="*/ 82512 w 127"/>
                <a:gd name="T9" fmla="*/ 374869 h 233"/>
                <a:gd name="T10" fmla="*/ 84598 w 127"/>
                <a:gd name="T11" fmla="*/ 364310 h 233"/>
                <a:gd name="T12" fmla="*/ 96050 w 127"/>
                <a:gd name="T13" fmla="*/ 343082 h 233"/>
                <a:gd name="T14" fmla="*/ 105463 w 127"/>
                <a:gd name="T15" fmla="*/ 327835 h 233"/>
                <a:gd name="T16" fmla="*/ 112370 w 127"/>
                <a:gd name="T17" fmla="*/ 318141 h 233"/>
                <a:gd name="T18" fmla="*/ 114520 w 127"/>
                <a:gd name="T19" fmla="*/ 311248 h 233"/>
                <a:gd name="T20" fmla="*/ 123865 w 127"/>
                <a:gd name="T21" fmla="*/ 291167 h 233"/>
                <a:gd name="T22" fmla="*/ 130996 w 127"/>
                <a:gd name="T23" fmla="*/ 282535 h 233"/>
                <a:gd name="T24" fmla="*/ 132917 w 127"/>
                <a:gd name="T25" fmla="*/ 269184 h 233"/>
                <a:gd name="T26" fmla="*/ 144387 w 127"/>
                <a:gd name="T27" fmla="*/ 254468 h 233"/>
                <a:gd name="T28" fmla="*/ 151502 w 127"/>
                <a:gd name="T29" fmla="*/ 240961 h 233"/>
                <a:gd name="T30" fmla="*/ 162997 w 127"/>
                <a:gd name="T31" fmla="*/ 220904 h 233"/>
                <a:gd name="T32" fmla="*/ 166585 w 127"/>
                <a:gd name="T33" fmla="*/ 211960 h 233"/>
                <a:gd name="T34" fmla="*/ 171435 w 127"/>
                <a:gd name="T35" fmla="*/ 204104 h 233"/>
                <a:gd name="T36" fmla="*/ 174454 w 127"/>
                <a:gd name="T37" fmla="*/ 200505 h 233"/>
                <a:gd name="T38" fmla="*/ 176506 w 127"/>
                <a:gd name="T39" fmla="*/ 193543 h 233"/>
                <a:gd name="T40" fmla="*/ 181372 w 127"/>
                <a:gd name="T41" fmla="*/ 187035 h 233"/>
                <a:gd name="T42" fmla="*/ 194910 w 127"/>
                <a:gd name="T43" fmla="*/ 158808 h 233"/>
                <a:gd name="T44" fmla="*/ 201510 w 127"/>
                <a:gd name="T45" fmla="*/ 147381 h 233"/>
                <a:gd name="T46" fmla="*/ 208526 w 127"/>
                <a:gd name="T47" fmla="*/ 140800 h 233"/>
                <a:gd name="T48" fmla="*/ 217214 w 127"/>
                <a:gd name="T49" fmla="*/ 118505 h 233"/>
                <a:gd name="T50" fmla="*/ 224121 w 127"/>
                <a:gd name="T51" fmla="*/ 115587 h 233"/>
                <a:gd name="T52" fmla="*/ 226890 w 127"/>
                <a:gd name="T53" fmla="*/ 105038 h 233"/>
                <a:gd name="T54" fmla="*/ 226890 w 127"/>
                <a:gd name="T55" fmla="*/ 95504 h 233"/>
                <a:gd name="T56" fmla="*/ 233530 w 127"/>
                <a:gd name="T57" fmla="*/ 86466 h 233"/>
                <a:gd name="T58" fmla="*/ 233530 w 127"/>
                <a:gd name="T59" fmla="*/ 81992 h 233"/>
                <a:gd name="T60" fmla="*/ 238377 w 127"/>
                <a:gd name="T61" fmla="*/ 80104 h 233"/>
                <a:gd name="T62" fmla="*/ 245509 w 127"/>
                <a:gd name="T63" fmla="*/ 73143 h 233"/>
                <a:gd name="T64" fmla="*/ 247065 w 127"/>
                <a:gd name="T65" fmla="*/ 63673 h 233"/>
                <a:gd name="T66" fmla="*/ 249125 w 127"/>
                <a:gd name="T67" fmla="*/ 61572 h 233"/>
                <a:gd name="T68" fmla="*/ 251931 w 127"/>
                <a:gd name="T69" fmla="*/ 50203 h 233"/>
                <a:gd name="T70" fmla="*/ 254041 w 127"/>
                <a:gd name="T71" fmla="*/ 43245 h 233"/>
                <a:gd name="T72" fmla="*/ 257003 w 127"/>
                <a:gd name="T73" fmla="*/ 48310 h 233"/>
                <a:gd name="T74" fmla="*/ 265441 w 127"/>
                <a:gd name="T75" fmla="*/ 33935 h 233"/>
                <a:gd name="T76" fmla="*/ 281998 w 127"/>
                <a:gd name="T77" fmla="*/ 18320 h 233"/>
                <a:gd name="T78" fmla="*/ 285954 w 127"/>
                <a:gd name="T79" fmla="*/ 13467 h 233"/>
                <a:gd name="T80" fmla="*/ 291038 w 127"/>
                <a:gd name="T81" fmla="*/ 0 h 233"/>
                <a:gd name="T82" fmla="*/ 291038 w 127"/>
                <a:gd name="T83" fmla="*/ 4841 h 233"/>
                <a:gd name="T84" fmla="*/ 284055 w 127"/>
                <a:gd name="T85" fmla="*/ 18320 h 233"/>
                <a:gd name="T86" fmla="*/ 272572 w 127"/>
                <a:gd name="T87" fmla="*/ 40459 h 233"/>
                <a:gd name="T88" fmla="*/ 254041 w 127"/>
                <a:gd name="T89" fmla="*/ 80104 h 233"/>
                <a:gd name="T90" fmla="*/ 231961 w 127"/>
                <a:gd name="T91" fmla="*/ 122452 h 233"/>
                <a:gd name="T92" fmla="*/ 213373 w 127"/>
                <a:gd name="T93" fmla="*/ 155135 h 233"/>
                <a:gd name="T94" fmla="*/ 201510 w 127"/>
                <a:gd name="T95" fmla="*/ 182194 h 233"/>
                <a:gd name="T96" fmla="*/ 171435 w 127"/>
                <a:gd name="T97" fmla="*/ 229529 h 233"/>
                <a:gd name="T98" fmla="*/ 156000 w 127"/>
                <a:gd name="T99" fmla="*/ 254468 h 233"/>
                <a:gd name="T100" fmla="*/ 132917 w 127"/>
                <a:gd name="T101" fmla="*/ 291167 h 233"/>
                <a:gd name="T102" fmla="*/ 73852 w 127"/>
                <a:gd name="T103" fmla="*/ 407555 h 233"/>
                <a:gd name="T104" fmla="*/ 59065 w 127"/>
                <a:gd name="T105" fmla="*/ 436490 h 233"/>
                <a:gd name="T106" fmla="*/ 2060 w 127"/>
                <a:gd name="T107" fmla="*/ 521447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9" name="フリーフォーム(F) 115">
              <a:extLst>
                <a:ext uri="{FF2B5EF4-FFF2-40B4-BE49-F238E27FC236}">
                  <a16:creationId xmlns:a16="http://schemas.microsoft.com/office/drawing/2014/main" id="{89D44937-CA7A-4B6C-BC0F-AF40D0A3877F}"/>
                </a:ext>
              </a:extLst>
            </p:cNvPr>
            <p:cNvSpPr>
              <a:spLocks/>
            </p:cNvSpPr>
            <p:nvPr/>
          </p:nvSpPr>
          <p:spPr bwMode="auto">
            <a:xfrm>
              <a:off x="3620" y="496"/>
              <a:ext cx="269" cy="493"/>
            </a:xfrm>
            <a:custGeom>
              <a:avLst/>
              <a:gdLst>
                <a:gd name="T0" fmla="*/ 26909 w 114"/>
                <a:gd name="T1" fmla="*/ 416040 h 209"/>
                <a:gd name="T2" fmla="*/ 36577 w 114"/>
                <a:gd name="T3" fmla="*/ 402757 h 209"/>
                <a:gd name="T4" fmla="*/ 47995 w 114"/>
                <a:gd name="T5" fmla="*/ 372972 h 209"/>
                <a:gd name="T6" fmla="*/ 51804 w 114"/>
                <a:gd name="T7" fmla="*/ 361265 h 209"/>
                <a:gd name="T8" fmla="*/ 70096 w 114"/>
                <a:gd name="T9" fmla="*/ 332789 h 209"/>
                <a:gd name="T10" fmla="*/ 76948 w 114"/>
                <a:gd name="T11" fmla="*/ 325951 h 209"/>
                <a:gd name="T12" fmla="*/ 83548 w 114"/>
                <a:gd name="T13" fmla="*/ 307677 h 209"/>
                <a:gd name="T14" fmla="*/ 95335 w 114"/>
                <a:gd name="T15" fmla="*/ 291297 h 209"/>
                <a:gd name="T16" fmla="*/ 96998 w 114"/>
                <a:gd name="T17" fmla="*/ 284959 h 209"/>
                <a:gd name="T18" fmla="*/ 99799 w 114"/>
                <a:gd name="T19" fmla="*/ 275983 h 209"/>
                <a:gd name="T20" fmla="*/ 108787 w 114"/>
                <a:gd name="T21" fmla="*/ 258077 h 209"/>
                <a:gd name="T22" fmla="*/ 113251 w 114"/>
                <a:gd name="T23" fmla="*/ 251149 h 209"/>
                <a:gd name="T24" fmla="*/ 118063 w 114"/>
                <a:gd name="T25" fmla="*/ 239822 h 209"/>
                <a:gd name="T26" fmla="*/ 126704 w 114"/>
                <a:gd name="T27" fmla="*/ 227931 h 209"/>
                <a:gd name="T28" fmla="*/ 133592 w 114"/>
                <a:gd name="T29" fmla="*/ 212941 h 209"/>
                <a:gd name="T30" fmla="*/ 143448 w 114"/>
                <a:gd name="T31" fmla="*/ 196761 h 209"/>
                <a:gd name="T32" fmla="*/ 144996 w 114"/>
                <a:gd name="T33" fmla="*/ 189817 h 209"/>
                <a:gd name="T34" fmla="*/ 153981 w 114"/>
                <a:gd name="T35" fmla="*/ 183318 h 209"/>
                <a:gd name="T36" fmla="*/ 156782 w 114"/>
                <a:gd name="T37" fmla="*/ 176374 h 209"/>
                <a:gd name="T38" fmla="*/ 156782 w 114"/>
                <a:gd name="T39" fmla="*/ 174343 h 209"/>
                <a:gd name="T40" fmla="*/ 158448 w 114"/>
                <a:gd name="T41" fmla="*/ 165051 h 209"/>
                <a:gd name="T42" fmla="*/ 171905 w 114"/>
                <a:gd name="T43" fmla="*/ 142633 h 209"/>
                <a:gd name="T44" fmla="*/ 176738 w 114"/>
                <a:gd name="T45" fmla="*/ 133351 h 209"/>
                <a:gd name="T46" fmla="*/ 181570 w 114"/>
                <a:gd name="T47" fmla="*/ 124743 h 209"/>
                <a:gd name="T48" fmla="*/ 192991 w 114"/>
                <a:gd name="T49" fmla="*/ 104372 h 209"/>
                <a:gd name="T50" fmla="*/ 200084 w 114"/>
                <a:gd name="T51" fmla="*/ 104372 h 209"/>
                <a:gd name="T52" fmla="*/ 200084 w 114"/>
                <a:gd name="T53" fmla="*/ 93033 h 209"/>
                <a:gd name="T54" fmla="*/ 200084 w 114"/>
                <a:gd name="T55" fmla="*/ 86100 h 209"/>
                <a:gd name="T56" fmla="*/ 203659 w 114"/>
                <a:gd name="T57" fmla="*/ 79602 h 209"/>
                <a:gd name="T58" fmla="*/ 203659 w 114"/>
                <a:gd name="T59" fmla="*/ 72018 h 209"/>
                <a:gd name="T60" fmla="*/ 208492 w 114"/>
                <a:gd name="T61" fmla="*/ 69971 h 209"/>
                <a:gd name="T62" fmla="*/ 218374 w 114"/>
                <a:gd name="T63" fmla="*/ 64927 h 209"/>
                <a:gd name="T64" fmla="*/ 218374 w 114"/>
                <a:gd name="T65" fmla="*/ 58580 h 209"/>
                <a:gd name="T66" fmla="*/ 219896 w 114"/>
                <a:gd name="T67" fmla="*/ 51701 h 209"/>
                <a:gd name="T68" fmla="*/ 222038 w 114"/>
                <a:gd name="T69" fmla="*/ 45137 h 209"/>
                <a:gd name="T70" fmla="*/ 226850 w 114"/>
                <a:gd name="T71" fmla="*/ 40308 h 209"/>
                <a:gd name="T72" fmla="*/ 228881 w 114"/>
                <a:gd name="T73" fmla="*/ 43101 h 209"/>
                <a:gd name="T74" fmla="*/ 233353 w 114"/>
                <a:gd name="T75" fmla="*/ 29663 h 209"/>
                <a:gd name="T76" fmla="*/ 246805 w 114"/>
                <a:gd name="T77" fmla="*/ 18272 h 209"/>
                <a:gd name="T78" fmla="*/ 251638 w 114"/>
                <a:gd name="T79" fmla="*/ 11391 h 209"/>
                <a:gd name="T80" fmla="*/ 258592 w 114"/>
                <a:gd name="T81" fmla="*/ 0 h 209"/>
                <a:gd name="T82" fmla="*/ 258592 w 114"/>
                <a:gd name="T83" fmla="*/ 6878 h 209"/>
                <a:gd name="T84" fmla="*/ 246805 w 114"/>
                <a:gd name="T85" fmla="*/ 13438 h 209"/>
                <a:gd name="T86" fmla="*/ 242378 w 114"/>
                <a:gd name="T87" fmla="*/ 38270 h 209"/>
                <a:gd name="T88" fmla="*/ 224957 w 114"/>
                <a:gd name="T89" fmla="*/ 72018 h 209"/>
                <a:gd name="T90" fmla="*/ 203659 w 114"/>
                <a:gd name="T91" fmla="*/ 108519 h 209"/>
                <a:gd name="T92" fmla="*/ 188158 w 114"/>
                <a:gd name="T93" fmla="*/ 139689 h 209"/>
                <a:gd name="T94" fmla="*/ 178854 w 114"/>
                <a:gd name="T95" fmla="*/ 162947 h 209"/>
                <a:gd name="T96" fmla="*/ 153981 w 114"/>
                <a:gd name="T97" fmla="*/ 208044 h 209"/>
                <a:gd name="T98" fmla="*/ 138386 w 114"/>
                <a:gd name="T99" fmla="*/ 227931 h 209"/>
                <a:gd name="T100" fmla="*/ 120139 w 114"/>
                <a:gd name="T101" fmla="*/ 258077 h 209"/>
                <a:gd name="T102" fmla="*/ 68335 w 114"/>
                <a:gd name="T103" fmla="*/ 361265 h 209"/>
                <a:gd name="T104" fmla="*/ 51804 w 114"/>
                <a:gd name="T105" fmla="*/ 390878 h 209"/>
                <a:gd name="T106" fmla="*/ 2048 w 114"/>
                <a:gd name="T107" fmla="*/ 464130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0" name="フリーフォーム(F) 116">
              <a:extLst>
                <a:ext uri="{FF2B5EF4-FFF2-40B4-BE49-F238E27FC236}">
                  <a16:creationId xmlns:a16="http://schemas.microsoft.com/office/drawing/2014/main" id="{81835571-389C-46FB-A2D2-2BF28F1E140A}"/>
                </a:ext>
              </a:extLst>
            </p:cNvPr>
            <p:cNvSpPr>
              <a:spLocks/>
            </p:cNvSpPr>
            <p:nvPr/>
          </p:nvSpPr>
          <p:spPr bwMode="auto">
            <a:xfrm>
              <a:off x="3265" y="273"/>
              <a:ext cx="319" cy="530"/>
            </a:xfrm>
            <a:custGeom>
              <a:avLst/>
              <a:gdLst>
                <a:gd name="T0" fmla="*/ 271015 w 135"/>
                <a:gd name="T1" fmla="*/ 464564 h 224"/>
                <a:gd name="T2" fmla="*/ 259548 w 135"/>
                <a:gd name="T3" fmla="*/ 448775 h 224"/>
                <a:gd name="T4" fmla="*/ 238966 w 135"/>
                <a:gd name="T5" fmla="*/ 418466 h 224"/>
                <a:gd name="T6" fmla="*/ 234099 w 135"/>
                <a:gd name="T7" fmla="*/ 408441 h 224"/>
                <a:gd name="T8" fmla="*/ 213936 w 135"/>
                <a:gd name="T9" fmla="*/ 372332 h 224"/>
                <a:gd name="T10" fmla="*/ 208910 w 135"/>
                <a:gd name="T11" fmla="*/ 362461 h 224"/>
                <a:gd name="T12" fmla="*/ 197447 w 135"/>
                <a:gd name="T13" fmla="*/ 346658 h 224"/>
                <a:gd name="T14" fmla="*/ 188368 w 135"/>
                <a:gd name="T15" fmla="*/ 327914 h 224"/>
                <a:gd name="T16" fmla="*/ 181728 w 135"/>
                <a:gd name="T17" fmla="*/ 318419 h 224"/>
                <a:gd name="T18" fmla="*/ 176865 w 135"/>
                <a:gd name="T19" fmla="*/ 311467 h 224"/>
                <a:gd name="T20" fmla="*/ 166915 w 135"/>
                <a:gd name="T21" fmla="*/ 292695 h 224"/>
                <a:gd name="T22" fmla="*/ 158378 w 135"/>
                <a:gd name="T23" fmla="*/ 286023 h 224"/>
                <a:gd name="T24" fmla="*/ 151835 w 135"/>
                <a:gd name="T25" fmla="*/ 274069 h 224"/>
                <a:gd name="T26" fmla="*/ 144845 w 135"/>
                <a:gd name="T27" fmla="*/ 260348 h 224"/>
                <a:gd name="T28" fmla="*/ 134906 w 135"/>
                <a:gd name="T29" fmla="*/ 246493 h 224"/>
                <a:gd name="T30" fmla="*/ 126201 w 135"/>
                <a:gd name="T31" fmla="*/ 225818 h 224"/>
                <a:gd name="T32" fmla="*/ 119786 w 135"/>
                <a:gd name="T33" fmla="*/ 216318 h 224"/>
                <a:gd name="T34" fmla="*/ 117664 w 135"/>
                <a:gd name="T35" fmla="*/ 209326 h 224"/>
                <a:gd name="T36" fmla="*/ 109840 w 135"/>
                <a:gd name="T37" fmla="*/ 202148 h 224"/>
                <a:gd name="T38" fmla="*/ 107779 w 135"/>
                <a:gd name="T39" fmla="*/ 199327 h 224"/>
                <a:gd name="T40" fmla="*/ 106156 w 135"/>
                <a:gd name="T41" fmla="*/ 190582 h 224"/>
                <a:gd name="T42" fmla="*/ 89299 w 135"/>
                <a:gd name="T43" fmla="*/ 164752 h 224"/>
                <a:gd name="T44" fmla="*/ 82649 w 135"/>
                <a:gd name="T45" fmla="*/ 153191 h 224"/>
                <a:gd name="T46" fmla="*/ 75731 w 135"/>
                <a:gd name="T47" fmla="*/ 146512 h 224"/>
                <a:gd name="T48" fmla="*/ 64256 w 135"/>
                <a:gd name="T49" fmla="*/ 122787 h 224"/>
                <a:gd name="T50" fmla="*/ 67025 w 135"/>
                <a:gd name="T51" fmla="*/ 115833 h 224"/>
                <a:gd name="T52" fmla="*/ 57092 w 135"/>
                <a:gd name="T53" fmla="*/ 109161 h 224"/>
                <a:gd name="T54" fmla="*/ 50693 w 135"/>
                <a:gd name="T55" fmla="*/ 104178 h 224"/>
                <a:gd name="T56" fmla="*/ 45612 w 135"/>
                <a:gd name="T57" fmla="*/ 93368 h 224"/>
                <a:gd name="T58" fmla="*/ 43552 w 135"/>
                <a:gd name="T59" fmla="*/ 90547 h 224"/>
                <a:gd name="T60" fmla="*/ 43552 w 135"/>
                <a:gd name="T61" fmla="*/ 88470 h 224"/>
                <a:gd name="T62" fmla="*/ 38972 w 135"/>
                <a:gd name="T63" fmla="*/ 78442 h 224"/>
                <a:gd name="T64" fmla="*/ 29894 w 135"/>
                <a:gd name="T65" fmla="*/ 71765 h 224"/>
                <a:gd name="T66" fmla="*/ 29894 w 135"/>
                <a:gd name="T67" fmla="*/ 67700 h 224"/>
                <a:gd name="T68" fmla="*/ 25031 w 135"/>
                <a:gd name="T69" fmla="*/ 61021 h 224"/>
                <a:gd name="T70" fmla="*/ 18431 w 135"/>
                <a:gd name="T71" fmla="*/ 53156 h 224"/>
                <a:gd name="T72" fmla="*/ 27193 w 135"/>
                <a:gd name="T73" fmla="*/ 53156 h 224"/>
                <a:gd name="T74" fmla="*/ 13563 w 135"/>
                <a:gd name="T75" fmla="*/ 44030 h 224"/>
                <a:gd name="T76" fmla="*/ 11508 w 135"/>
                <a:gd name="T77" fmla="*/ 20691 h 224"/>
                <a:gd name="T78" fmla="*/ 8693 w 135"/>
                <a:gd name="T79" fmla="*/ 11565 h 224"/>
                <a:gd name="T80" fmla="*/ 0 w 135"/>
                <a:gd name="T81" fmla="*/ 0 h 224"/>
                <a:gd name="T82" fmla="*/ 6980 w 135"/>
                <a:gd name="T83" fmla="*/ 4888 h 224"/>
                <a:gd name="T84" fmla="*/ 11508 w 135"/>
                <a:gd name="T85" fmla="*/ 18609 h 224"/>
                <a:gd name="T86" fmla="*/ 27193 w 135"/>
                <a:gd name="T87" fmla="*/ 39461 h 224"/>
                <a:gd name="T88" fmla="*/ 50693 w 135"/>
                <a:gd name="T89" fmla="*/ 74749 h 224"/>
                <a:gd name="T90" fmla="*/ 73949 w 135"/>
                <a:gd name="T91" fmla="*/ 113678 h 224"/>
                <a:gd name="T92" fmla="*/ 94150 w 135"/>
                <a:gd name="T93" fmla="*/ 146512 h 224"/>
                <a:gd name="T94" fmla="*/ 109840 w 135"/>
                <a:gd name="T95" fmla="*/ 169801 h 224"/>
                <a:gd name="T96" fmla="*/ 134906 w 135"/>
                <a:gd name="T97" fmla="*/ 217948 h 224"/>
                <a:gd name="T98" fmla="*/ 151835 w 135"/>
                <a:gd name="T99" fmla="*/ 248627 h 224"/>
                <a:gd name="T100" fmla="*/ 170254 w 135"/>
                <a:gd name="T101" fmla="*/ 281040 h 224"/>
                <a:gd name="T102" fmla="*/ 241117 w 135"/>
                <a:gd name="T103" fmla="*/ 394798 h 224"/>
                <a:gd name="T104" fmla="*/ 257492 w 135"/>
                <a:gd name="T105" fmla="*/ 423354 h 224"/>
                <a:gd name="T106" fmla="*/ 301547 w 135"/>
                <a:gd name="T107" fmla="*/ 515681 h 2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1" name="フリーフォーム(F) 117">
              <a:extLst>
                <a:ext uri="{FF2B5EF4-FFF2-40B4-BE49-F238E27FC236}">
                  <a16:creationId xmlns:a16="http://schemas.microsoft.com/office/drawing/2014/main" id="{9FFA8214-F313-43EA-8719-D63A76ADDF57}"/>
                </a:ext>
              </a:extLst>
            </p:cNvPr>
            <p:cNvSpPr>
              <a:spLocks/>
            </p:cNvSpPr>
            <p:nvPr/>
          </p:nvSpPr>
          <p:spPr bwMode="auto">
            <a:xfrm>
              <a:off x="3279" y="916"/>
              <a:ext cx="319" cy="529"/>
            </a:xfrm>
            <a:custGeom>
              <a:avLst/>
              <a:gdLst>
                <a:gd name="T0" fmla="*/ 271015 w 135"/>
                <a:gd name="T1" fmla="*/ 452796 h 224"/>
                <a:gd name="T2" fmla="*/ 261658 w 135"/>
                <a:gd name="T3" fmla="*/ 441195 h 224"/>
                <a:gd name="T4" fmla="*/ 238966 w 135"/>
                <a:gd name="T5" fmla="*/ 411307 h 224"/>
                <a:gd name="T6" fmla="*/ 234099 w 135"/>
                <a:gd name="T7" fmla="*/ 402338 h 224"/>
                <a:gd name="T8" fmla="*/ 213936 w 135"/>
                <a:gd name="T9" fmla="*/ 365891 h 224"/>
                <a:gd name="T10" fmla="*/ 208910 w 135"/>
                <a:gd name="T11" fmla="*/ 353906 h 224"/>
                <a:gd name="T12" fmla="*/ 197447 w 135"/>
                <a:gd name="T13" fmla="*/ 338803 h 224"/>
                <a:gd name="T14" fmla="*/ 188368 w 135"/>
                <a:gd name="T15" fmla="*/ 321965 h 224"/>
                <a:gd name="T16" fmla="*/ 183817 w 135"/>
                <a:gd name="T17" fmla="*/ 313449 h 224"/>
                <a:gd name="T18" fmla="*/ 178950 w 135"/>
                <a:gd name="T19" fmla="*/ 305675 h 224"/>
                <a:gd name="T20" fmla="*/ 165398 w 135"/>
                <a:gd name="T21" fmla="*/ 288475 h 224"/>
                <a:gd name="T22" fmla="*/ 160528 w 135"/>
                <a:gd name="T23" fmla="*/ 278637 h 224"/>
                <a:gd name="T24" fmla="*/ 149713 w 135"/>
                <a:gd name="T25" fmla="*/ 267164 h 224"/>
                <a:gd name="T26" fmla="*/ 144845 w 135"/>
                <a:gd name="T27" fmla="*/ 253663 h 224"/>
                <a:gd name="T28" fmla="*/ 133337 w 135"/>
                <a:gd name="T29" fmla="*/ 240069 h 224"/>
                <a:gd name="T30" fmla="*/ 126201 w 135"/>
                <a:gd name="T31" fmla="*/ 221682 h 224"/>
                <a:gd name="T32" fmla="*/ 119786 w 135"/>
                <a:gd name="T33" fmla="*/ 214559 h 224"/>
                <a:gd name="T34" fmla="*/ 117664 w 135"/>
                <a:gd name="T35" fmla="*/ 206128 h 224"/>
                <a:gd name="T36" fmla="*/ 109840 w 135"/>
                <a:gd name="T37" fmla="*/ 198264 h 224"/>
                <a:gd name="T38" fmla="*/ 107779 w 135"/>
                <a:gd name="T39" fmla="*/ 196212 h 224"/>
                <a:gd name="T40" fmla="*/ 102912 w 135"/>
                <a:gd name="T41" fmla="*/ 187689 h 224"/>
                <a:gd name="T42" fmla="*/ 87607 w 135"/>
                <a:gd name="T43" fmla="*/ 159753 h 224"/>
                <a:gd name="T44" fmla="*/ 82649 w 135"/>
                <a:gd name="T45" fmla="*/ 152876 h 224"/>
                <a:gd name="T46" fmla="*/ 77791 w 135"/>
                <a:gd name="T47" fmla="*/ 144103 h 224"/>
                <a:gd name="T48" fmla="*/ 64256 w 135"/>
                <a:gd name="T49" fmla="*/ 120914 h 224"/>
                <a:gd name="T50" fmla="*/ 67025 w 135"/>
                <a:gd name="T51" fmla="*/ 114311 h 224"/>
                <a:gd name="T52" fmla="*/ 57092 w 135"/>
                <a:gd name="T53" fmla="*/ 107411 h 224"/>
                <a:gd name="T54" fmla="*/ 50693 w 135"/>
                <a:gd name="T55" fmla="*/ 102340 h 224"/>
                <a:gd name="T56" fmla="*/ 45612 w 135"/>
                <a:gd name="T57" fmla="*/ 93869 h 224"/>
                <a:gd name="T58" fmla="*/ 41926 w 135"/>
                <a:gd name="T59" fmla="*/ 90853 h 224"/>
                <a:gd name="T60" fmla="*/ 41926 w 135"/>
                <a:gd name="T61" fmla="*/ 83953 h 224"/>
                <a:gd name="T62" fmla="*/ 38972 w 135"/>
                <a:gd name="T63" fmla="*/ 77354 h 224"/>
                <a:gd name="T64" fmla="*/ 29894 w 135"/>
                <a:gd name="T65" fmla="*/ 70451 h 224"/>
                <a:gd name="T66" fmla="*/ 29894 w 135"/>
                <a:gd name="T67" fmla="*/ 65884 h 224"/>
                <a:gd name="T68" fmla="*/ 23511 w 135"/>
                <a:gd name="T69" fmla="*/ 58979 h 224"/>
                <a:gd name="T70" fmla="*/ 20541 w 135"/>
                <a:gd name="T71" fmla="*/ 52380 h 224"/>
                <a:gd name="T72" fmla="*/ 25031 w 135"/>
                <a:gd name="T73" fmla="*/ 52380 h 224"/>
                <a:gd name="T74" fmla="*/ 16493 w 135"/>
                <a:gd name="T75" fmla="*/ 41808 h 224"/>
                <a:gd name="T76" fmla="*/ 8693 w 135"/>
                <a:gd name="T77" fmla="*/ 20496 h 224"/>
                <a:gd name="T78" fmla="*/ 8693 w 135"/>
                <a:gd name="T79" fmla="*/ 13525 h 224"/>
                <a:gd name="T80" fmla="*/ 0 w 135"/>
                <a:gd name="T81" fmla="*/ 0 h 224"/>
                <a:gd name="T82" fmla="*/ 6980 w 135"/>
                <a:gd name="T83" fmla="*/ 4846 h 224"/>
                <a:gd name="T84" fmla="*/ 8693 w 135"/>
                <a:gd name="T85" fmla="*/ 18350 h 224"/>
                <a:gd name="T86" fmla="*/ 25031 w 135"/>
                <a:gd name="T87" fmla="*/ 36959 h 224"/>
                <a:gd name="T88" fmla="*/ 50693 w 135"/>
                <a:gd name="T89" fmla="*/ 73380 h 224"/>
                <a:gd name="T90" fmla="*/ 73949 w 135"/>
                <a:gd name="T91" fmla="*/ 114311 h 224"/>
                <a:gd name="T92" fmla="*/ 94150 w 135"/>
                <a:gd name="T93" fmla="*/ 144103 h 224"/>
                <a:gd name="T94" fmla="*/ 109840 w 135"/>
                <a:gd name="T95" fmla="*/ 166378 h 224"/>
                <a:gd name="T96" fmla="*/ 138205 w 135"/>
                <a:gd name="T97" fmla="*/ 216708 h 224"/>
                <a:gd name="T98" fmla="*/ 151835 w 135"/>
                <a:gd name="T99" fmla="*/ 244615 h 224"/>
                <a:gd name="T100" fmla="*/ 170254 w 135"/>
                <a:gd name="T101" fmla="*/ 278637 h 224"/>
                <a:gd name="T102" fmla="*/ 241117 w 135"/>
                <a:gd name="T103" fmla="*/ 386019 h 224"/>
                <a:gd name="T104" fmla="*/ 257492 w 135"/>
                <a:gd name="T105" fmla="*/ 415841 h 224"/>
                <a:gd name="T106" fmla="*/ 301547 w 135"/>
                <a:gd name="T107" fmla="*/ 506704 h 2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2" name="フリーフォーム(F) 118">
              <a:extLst>
                <a:ext uri="{FF2B5EF4-FFF2-40B4-BE49-F238E27FC236}">
                  <a16:creationId xmlns:a16="http://schemas.microsoft.com/office/drawing/2014/main" id="{E1CFEEA1-39C2-42F4-A181-3215609678D2}"/>
                </a:ext>
              </a:extLst>
            </p:cNvPr>
            <p:cNvSpPr>
              <a:spLocks/>
            </p:cNvSpPr>
            <p:nvPr/>
          </p:nvSpPr>
          <p:spPr bwMode="auto">
            <a:xfrm>
              <a:off x="3289" y="1625"/>
              <a:ext cx="305" cy="517"/>
            </a:xfrm>
            <a:custGeom>
              <a:avLst/>
              <a:gdLst>
                <a:gd name="T0" fmla="*/ 258905 w 129"/>
                <a:gd name="T1" fmla="*/ 443832 h 219"/>
                <a:gd name="T2" fmla="*/ 251873 w 129"/>
                <a:gd name="T3" fmla="*/ 428206 h 219"/>
                <a:gd name="T4" fmla="*/ 230436 w 129"/>
                <a:gd name="T5" fmla="*/ 400564 h 219"/>
                <a:gd name="T6" fmla="*/ 221872 w 129"/>
                <a:gd name="T7" fmla="*/ 391522 h 219"/>
                <a:gd name="T8" fmla="*/ 205246 w 129"/>
                <a:gd name="T9" fmla="*/ 357946 h 219"/>
                <a:gd name="T10" fmla="*/ 198309 w 129"/>
                <a:gd name="T11" fmla="*/ 348043 h 219"/>
                <a:gd name="T12" fmla="*/ 189533 w 129"/>
                <a:gd name="T13" fmla="*/ 329730 h 219"/>
                <a:gd name="T14" fmla="*/ 177687 w 129"/>
                <a:gd name="T15" fmla="*/ 314688 h 219"/>
                <a:gd name="T16" fmla="*/ 175905 w 129"/>
                <a:gd name="T17" fmla="*/ 304806 h 219"/>
                <a:gd name="T18" fmla="*/ 171029 w 129"/>
                <a:gd name="T19" fmla="*/ 301206 h 219"/>
                <a:gd name="T20" fmla="*/ 157373 w 129"/>
                <a:gd name="T21" fmla="*/ 282787 h 219"/>
                <a:gd name="T22" fmla="*/ 152337 w 129"/>
                <a:gd name="T23" fmla="*/ 270934 h 219"/>
                <a:gd name="T24" fmla="*/ 143771 w 129"/>
                <a:gd name="T25" fmla="*/ 261548 h 219"/>
                <a:gd name="T26" fmla="*/ 135867 w 129"/>
                <a:gd name="T27" fmla="*/ 248040 h 219"/>
                <a:gd name="T28" fmla="*/ 128930 w 129"/>
                <a:gd name="T29" fmla="*/ 232447 h 219"/>
                <a:gd name="T30" fmla="*/ 118052 w 129"/>
                <a:gd name="T31" fmla="*/ 212043 h 219"/>
                <a:gd name="T32" fmla="*/ 113188 w 129"/>
                <a:gd name="T33" fmla="*/ 207567 h 219"/>
                <a:gd name="T34" fmla="*/ 110242 w 129"/>
                <a:gd name="T35" fmla="*/ 197810 h 219"/>
                <a:gd name="T36" fmla="*/ 106530 w 129"/>
                <a:gd name="T37" fmla="*/ 193993 h 219"/>
                <a:gd name="T38" fmla="*/ 103596 w 129"/>
                <a:gd name="T39" fmla="*/ 190794 h 219"/>
                <a:gd name="T40" fmla="*/ 96564 w 129"/>
                <a:gd name="T41" fmla="*/ 182284 h 219"/>
                <a:gd name="T42" fmla="*/ 82962 w 129"/>
                <a:gd name="T43" fmla="*/ 157338 h 219"/>
                <a:gd name="T44" fmla="*/ 75969 w 129"/>
                <a:gd name="T45" fmla="*/ 147430 h 219"/>
                <a:gd name="T46" fmla="*/ 71436 w 129"/>
                <a:gd name="T47" fmla="*/ 139026 h 219"/>
                <a:gd name="T48" fmla="*/ 62369 w 129"/>
                <a:gd name="T49" fmla="*/ 118556 h 219"/>
                <a:gd name="T50" fmla="*/ 62369 w 129"/>
                <a:gd name="T51" fmla="*/ 109014 h 219"/>
                <a:gd name="T52" fmla="*/ 50848 w 129"/>
                <a:gd name="T53" fmla="*/ 107121 h 219"/>
                <a:gd name="T54" fmla="*/ 45743 w 129"/>
                <a:gd name="T55" fmla="*/ 102120 h 219"/>
                <a:gd name="T56" fmla="*/ 42121 w 129"/>
                <a:gd name="T57" fmla="*/ 90690 h 219"/>
                <a:gd name="T58" fmla="*/ 37248 w 129"/>
                <a:gd name="T59" fmla="*/ 88650 h 219"/>
                <a:gd name="T60" fmla="*/ 37248 w 129"/>
                <a:gd name="T61" fmla="*/ 83792 h 219"/>
                <a:gd name="T62" fmla="*/ 37248 w 129"/>
                <a:gd name="T63" fmla="*/ 75163 h 219"/>
                <a:gd name="T64" fmla="*/ 27251 w 129"/>
                <a:gd name="T65" fmla="*/ 68704 h 219"/>
                <a:gd name="T66" fmla="*/ 27251 w 129"/>
                <a:gd name="T67" fmla="*/ 63707 h 219"/>
                <a:gd name="T68" fmla="*/ 20617 w 129"/>
                <a:gd name="T69" fmla="*/ 58891 h 219"/>
                <a:gd name="T70" fmla="*/ 16626 w 129"/>
                <a:gd name="T71" fmla="*/ 50220 h 219"/>
                <a:gd name="T72" fmla="*/ 23568 w 129"/>
                <a:gd name="T73" fmla="*/ 50220 h 219"/>
                <a:gd name="T74" fmla="*/ 11526 w 129"/>
                <a:gd name="T75" fmla="*/ 40472 h 219"/>
                <a:gd name="T76" fmla="*/ 7032 w 129"/>
                <a:gd name="T77" fmla="*/ 18324 h 219"/>
                <a:gd name="T78" fmla="*/ 7032 w 129"/>
                <a:gd name="T79" fmla="*/ 11431 h 219"/>
                <a:gd name="T80" fmla="*/ 0 w 129"/>
                <a:gd name="T81" fmla="*/ 0 h 219"/>
                <a:gd name="T82" fmla="*/ 4875 w 129"/>
                <a:gd name="T83" fmla="*/ 2051 h 219"/>
                <a:gd name="T84" fmla="*/ 7032 w 129"/>
                <a:gd name="T85" fmla="*/ 16273 h 219"/>
                <a:gd name="T86" fmla="*/ 23568 w 129"/>
                <a:gd name="T87" fmla="*/ 36655 h 219"/>
                <a:gd name="T88" fmla="*/ 45743 w 129"/>
                <a:gd name="T89" fmla="*/ 70253 h 219"/>
                <a:gd name="T90" fmla="*/ 69372 w 129"/>
                <a:gd name="T91" fmla="*/ 107121 h 219"/>
                <a:gd name="T92" fmla="*/ 89996 w 129"/>
                <a:gd name="T93" fmla="*/ 139026 h 219"/>
                <a:gd name="T94" fmla="*/ 103596 w 129"/>
                <a:gd name="T95" fmla="*/ 163953 h 219"/>
                <a:gd name="T96" fmla="*/ 131748 w 129"/>
                <a:gd name="T97" fmla="*/ 212043 h 219"/>
                <a:gd name="T98" fmla="*/ 145348 w 129"/>
                <a:gd name="T99" fmla="*/ 239029 h 219"/>
                <a:gd name="T100" fmla="*/ 161962 w 129"/>
                <a:gd name="T101" fmla="*/ 270934 h 219"/>
                <a:gd name="T102" fmla="*/ 230436 w 129"/>
                <a:gd name="T103" fmla="*/ 376274 h 219"/>
                <a:gd name="T104" fmla="*/ 249152 w 129"/>
                <a:gd name="T105" fmla="*/ 408182 h 219"/>
                <a:gd name="T106" fmla="*/ 291183 w 129"/>
                <a:gd name="T107" fmla="*/ 494051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3" name="フリーフォーム(F) 119">
              <a:extLst>
                <a:ext uri="{FF2B5EF4-FFF2-40B4-BE49-F238E27FC236}">
                  <a16:creationId xmlns:a16="http://schemas.microsoft.com/office/drawing/2014/main" id="{3168FD65-A004-4598-B1FB-3337C0005253}"/>
                </a:ext>
              </a:extLst>
            </p:cNvPr>
            <p:cNvSpPr>
              <a:spLocks/>
            </p:cNvSpPr>
            <p:nvPr/>
          </p:nvSpPr>
          <p:spPr bwMode="auto">
            <a:xfrm>
              <a:off x="3291" y="2277"/>
              <a:ext cx="310" cy="517"/>
            </a:xfrm>
            <a:custGeom>
              <a:avLst/>
              <a:gdLst>
                <a:gd name="T0" fmla="*/ 267592 w 131"/>
                <a:gd name="T1" fmla="*/ 443832 h 219"/>
                <a:gd name="T2" fmla="*/ 258464 w 131"/>
                <a:gd name="T3" fmla="*/ 430323 h 219"/>
                <a:gd name="T4" fmla="*/ 236887 w 131"/>
                <a:gd name="T5" fmla="*/ 400564 h 219"/>
                <a:gd name="T6" fmla="*/ 233241 w 131"/>
                <a:gd name="T7" fmla="*/ 391522 h 219"/>
                <a:gd name="T8" fmla="*/ 214397 w 131"/>
                <a:gd name="T9" fmla="*/ 357946 h 219"/>
                <a:gd name="T10" fmla="*/ 207404 w 131"/>
                <a:gd name="T11" fmla="*/ 348043 h 219"/>
                <a:gd name="T12" fmla="*/ 195835 w 131"/>
                <a:gd name="T13" fmla="*/ 332672 h 219"/>
                <a:gd name="T14" fmla="*/ 185799 w 131"/>
                <a:gd name="T15" fmla="*/ 316243 h 219"/>
                <a:gd name="T16" fmla="*/ 181946 w 131"/>
                <a:gd name="T17" fmla="*/ 304806 h 219"/>
                <a:gd name="T18" fmla="*/ 174168 w 131"/>
                <a:gd name="T19" fmla="*/ 297912 h 219"/>
                <a:gd name="T20" fmla="*/ 163316 w 131"/>
                <a:gd name="T21" fmla="*/ 282787 h 219"/>
                <a:gd name="T22" fmla="*/ 158422 w 131"/>
                <a:gd name="T23" fmla="*/ 272969 h 219"/>
                <a:gd name="T24" fmla="*/ 151147 w 131"/>
                <a:gd name="T25" fmla="*/ 261548 h 219"/>
                <a:gd name="T26" fmla="*/ 141739 w 131"/>
                <a:gd name="T27" fmla="*/ 248040 h 219"/>
                <a:gd name="T28" fmla="*/ 134689 w 131"/>
                <a:gd name="T29" fmla="*/ 234553 h 219"/>
                <a:gd name="T30" fmla="*/ 122895 w 131"/>
                <a:gd name="T31" fmla="*/ 214095 h 219"/>
                <a:gd name="T32" fmla="*/ 118881 w 131"/>
                <a:gd name="T33" fmla="*/ 209279 h 219"/>
                <a:gd name="T34" fmla="*/ 115902 w 131"/>
                <a:gd name="T35" fmla="*/ 197810 h 219"/>
                <a:gd name="T36" fmla="*/ 112199 w 131"/>
                <a:gd name="T37" fmla="*/ 195771 h 219"/>
                <a:gd name="T38" fmla="*/ 109222 w 131"/>
                <a:gd name="T39" fmla="*/ 190794 h 219"/>
                <a:gd name="T40" fmla="*/ 102198 w 131"/>
                <a:gd name="T41" fmla="*/ 182284 h 219"/>
                <a:gd name="T42" fmla="*/ 88523 w 131"/>
                <a:gd name="T43" fmla="*/ 157338 h 219"/>
                <a:gd name="T44" fmla="*/ 81473 w 131"/>
                <a:gd name="T45" fmla="*/ 150395 h 219"/>
                <a:gd name="T46" fmla="*/ 76887 w 131"/>
                <a:gd name="T47" fmla="*/ 139026 h 219"/>
                <a:gd name="T48" fmla="*/ 64785 w 131"/>
                <a:gd name="T49" fmla="*/ 118556 h 219"/>
                <a:gd name="T50" fmla="*/ 64785 w 131"/>
                <a:gd name="T51" fmla="*/ 111962 h 219"/>
                <a:gd name="T52" fmla="*/ 58110 w 131"/>
                <a:gd name="T53" fmla="*/ 107121 h 219"/>
                <a:gd name="T54" fmla="*/ 51110 w 131"/>
                <a:gd name="T55" fmla="*/ 102120 h 219"/>
                <a:gd name="T56" fmla="*/ 46155 w 131"/>
                <a:gd name="T57" fmla="*/ 90690 h 219"/>
                <a:gd name="T58" fmla="*/ 42302 w 131"/>
                <a:gd name="T59" fmla="*/ 90690 h 219"/>
                <a:gd name="T60" fmla="*/ 42302 w 131"/>
                <a:gd name="T61" fmla="*/ 86533 h 219"/>
                <a:gd name="T62" fmla="*/ 39479 w 131"/>
                <a:gd name="T63" fmla="*/ 75163 h 219"/>
                <a:gd name="T64" fmla="*/ 32491 w 131"/>
                <a:gd name="T65" fmla="*/ 70253 h 219"/>
                <a:gd name="T66" fmla="*/ 30356 w 131"/>
                <a:gd name="T67" fmla="*/ 63707 h 219"/>
                <a:gd name="T68" fmla="*/ 27377 w 131"/>
                <a:gd name="T69" fmla="*/ 58891 h 219"/>
                <a:gd name="T70" fmla="*/ 20697 w 131"/>
                <a:gd name="T71" fmla="*/ 50220 h 219"/>
                <a:gd name="T72" fmla="*/ 27377 w 131"/>
                <a:gd name="T73" fmla="*/ 51901 h 219"/>
                <a:gd name="T74" fmla="*/ 16683 w 131"/>
                <a:gd name="T75" fmla="*/ 40472 h 219"/>
                <a:gd name="T76" fmla="*/ 11569 w 131"/>
                <a:gd name="T77" fmla="*/ 18324 h 219"/>
                <a:gd name="T78" fmla="*/ 8746 w 131"/>
                <a:gd name="T79" fmla="*/ 13487 h 219"/>
                <a:gd name="T80" fmla="*/ 0 w 131"/>
                <a:gd name="T81" fmla="*/ 0 h 219"/>
                <a:gd name="T82" fmla="*/ 7050 w 131"/>
                <a:gd name="T83" fmla="*/ 4842 h 219"/>
                <a:gd name="T84" fmla="*/ 11569 w 131"/>
                <a:gd name="T85" fmla="*/ 16273 h 219"/>
                <a:gd name="T86" fmla="*/ 30356 w 131"/>
                <a:gd name="T87" fmla="*/ 36655 h 219"/>
                <a:gd name="T88" fmla="*/ 51110 w 131"/>
                <a:gd name="T89" fmla="*/ 70253 h 219"/>
                <a:gd name="T90" fmla="*/ 76887 w 131"/>
                <a:gd name="T91" fmla="*/ 109014 h 219"/>
                <a:gd name="T92" fmla="*/ 95518 w 131"/>
                <a:gd name="T93" fmla="*/ 139026 h 219"/>
                <a:gd name="T94" fmla="*/ 112199 w 131"/>
                <a:gd name="T95" fmla="*/ 162192 h 219"/>
                <a:gd name="T96" fmla="*/ 137512 w 131"/>
                <a:gd name="T97" fmla="*/ 212043 h 219"/>
                <a:gd name="T98" fmla="*/ 151147 w 131"/>
                <a:gd name="T99" fmla="*/ 239029 h 219"/>
                <a:gd name="T100" fmla="*/ 169991 w 131"/>
                <a:gd name="T101" fmla="*/ 272969 h 219"/>
                <a:gd name="T102" fmla="*/ 239710 w 131"/>
                <a:gd name="T103" fmla="*/ 378054 h 219"/>
                <a:gd name="T104" fmla="*/ 255518 w 131"/>
                <a:gd name="T105" fmla="*/ 405378 h 219"/>
                <a:gd name="T106" fmla="*/ 298033 w 131"/>
                <a:gd name="T107" fmla="*/ 494051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4" name="フリーフォーム(F) 120">
              <a:extLst>
                <a:ext uri="{FF2B5EF4-FFF2-40B4-BE49-F238E27FC236}">
                  <a16:creationId xmlns:a16="http://schemas.microsoft.com/office/drawing/2014/main" id="{DF5584C7-3A5E-416E-A532-8896878364FE}"/>
                </a:ext>
              </a:extLst>
            </p:cNvPr>
            <p:cNvSpPr>
              <a:spLocks/>
            </p:cNvSpPr>
            <p:nvPr/>
          </p:nvSpPr>
          <p:spPr bwMode="auto">
            <a:xfrm>
              <a:off x="3608" y="2437"/>
              <a:ext cx="300" cy="551"/>
            </a:xfrm>
            <a:custGeom>
              <a:avLst/>
              <a:gdLst>
                <a:gd name="T0" fmla="*/ 32001 w 127"/>
                <a:gd name="T1" fmla="*/ 474307 h 233"/>
                <a:gd name="T2" fmla="*/ 38542 w 127"/>
                <a:gd name="T3" fmla="*/ 460671 h 233"/>
                <a:gd name="T4" fmla="*/ 52436 w 127"/>
                <a:gd name="T5" fmla="*/ 427235 h 233"/>
                <a:gd name="T6" fmla="*/ 61989 w 127"/>
                <a:gd name="T7" fmla="*/ 413631 h 233"/>
                <a:gd name="T8" fmla="*/ 80459 w 127"/>
                <a:gd name="T9" fmla="*/ 381257 h 233"/>
                <a:gd name="T10" fmla="*/ 87366 w 127"/>
                <a:gd name="T11" fmla="*/ 369723 h 233"/>
                <a:gd name="T12" fmla="*/ 93994 w 127"/>
                <a:gd name="T13" fmla="*/ 351209 h 233"/>
                <a:gd name="T14" fmla="*/ 105463 w 127"/>
                <a:gd name="T15" fmla="*/ 335472 h 233"/>
                <a:gd name="T16" fmla="*/ 109670 w 127"/>
                <a:gd name="T17" fmla="*/ 325501 h 233"/>
                <a:gd name="T18" fmla="*/ 112370 w 127"/>
                <a:gd name="T19" fmla="*/ 316742 h 233"/>
                <a:gd name="T20" fmla="*/ 123865 w 127"/>
                <a:gd name="T21" fmla="*/ 296632 h 233"/>
                <a:gd name="T22" fmla="*/ 128067 w 127"/>
                <a:gd name="T23" fmla="*/ 286662 h 233"/>
                <a:gd name="T24" fmla="*/ 132917 w 127"/>
                <a:gd name="T25" fmla="*/ 272984 h 233"/>
                <a:gd name="T26" fmla="*/ 141576 w 127"/>
                <a:gd name="T27" fmla="*/ 259348 h 233"/>
                <a:gd name="T28" fmla="*/ 151502 w 127"/>
                <a:gd name="T29" fmla="*/ 242438 h 233"/>
                <a:gd name="T30" fmla="*/ 162997 w 127"/>
                <a:gd name="T31" fmla="*/ 227043 h 233"/>
                <a:gd name="T32" fmla="*/ 166585 w 127"/>
                <a:gd name="T33" fmla="*/ 215141 h 233"/>
                <a:gd name="T34" fmla="*/ 169599 w 127"/>
                <a:gd name="T35" fmla="*/ 210035 h 233"/>
                <a:gd name="T36" fmla="*/ 174454 w 127"/>
                <a:gd name="T37" fmla="*/ 201463 h 233"/>
                <a:gd name="T38" fmla="*/ 174454 w 127"/>
                <a:gd name="T39" fmla="*/ 196423 h 233"/>
                <a:gd name="T40" fmla="*/ 178566 w 127"/>
                <a:gd name="T41" fmla="*/ 189776 h 233"/>
                <a:gd name="T42" fmla="*/ 194910 w 127"/>
                <a:gd name="T43" fmla="*/ 164252 h 233"/>
                <a:gd name="T44" fmla="*/ 201510 w 127"/>
                <a:gd name="T45" fmla="*/ 150591 h 233"/>
                <a:gd name="T46" fmla="*/ 206376 w 127"/>
                <a:gd name="T47" fmla="*/ 143925 h 233"/>
                <a:gd name="T48" fmla="*/ 217214 w 127"/>
                <a:gd name="T49" fmla="*/ 120347 h 233"/>
                <a:gd name="T50" fmla="*/ 224121 w 127"/>
                <a:gd name="T51" fmla="*/ 115436 h 233"/>
                <a:gd name="T52" fmla="*/ 226890 w 127"/>
                <a:gd name="T53" fmla="*/ 106712 h 233"/>
                <a:gd name="T54" fmla="*/ 226890 w 127"/>
                <a:gd name="T55" fmla="*/ 99700 h 233"/>
                <a:gd name="T56" fmla="*/ 231961 w 127"/>
                <a:gd name="T57" fmla="*/ 88158 h 233"/>
                <a:gd name="T58" fmla="*/ 231961 w 127"/>
                <a:gd name="T59" fmla="*/ 85192 h 233"/>
                <a:gd name="T60" fmla="*/ 235571 w 127"/>
                <a:gd name="T61" fmla="*/ 81122 h 233"/>
                <a:gd name="T62" fmla="*/ 245509 w 127"/>
                <a:gd name="T63" fmla="*/ 71521 h 233"/>
                <a:gd name="T64" fmla="*/ 245509 w 127"/>
                <a:gd name="T65" fmla="*/ 64552 h 233"/>
                <a:gd name="T66" fmla="*/ 249125 w 127"/>
                <a:gd name="T67" fmla="*/ 59603 h 233"/>
                <a:gd name="T68" fmla="*/ 251931 w 127"/>
                <a:gd name="T69" fmla="*/ 53043 h 233"/>
                <a:gd name="T70" fmla="*/ 257003 w 127"/>
                <a:gd name="T71" fmla="*/ 43945 h 233"/>
                <a:gd name="T72" fmla="*/ 259063 w 127"/>
                <a:gd name="T73" fmla="*/ 50891 h 233"/>
                <a:gd name="T74" fmla="*/ 263913 w 127"/>
                <a:gd name="T75" fmla="*/ 34304 h 233"/>
                <a:gd name="T76" fmla="*/ 277422 w 127"/>
                <a:gd name="T77" fmla="*/ 18583 h 233"/>
                <a:gd name="T78" fmla="*/ 284055 w 127"/>
                <a:gd name="T79" fmla="*/ 11543 h 233"/>
                <a:gd name="T80" fmla="*/ 291038 w 127"/>
                <a:gd name="T81" fmla="*/ 0 h 233"/>
                <a:gd name="T82" fmla="*/ 291038 w 127"/>
                <a:gd name="T83" fmla="*/ 7035 h 233"/>
                <a:gd name="T84" fmla="*/ 279045 w 127"/>
                <a:gd name="T85" fmla="*/ 18583 h 233"/>
                <a:gd name="T86" fmla="*/ 272572 w 127"/>
                <a:gd name="T87" fmla="*/ 42160 h 233"/>
                <a:gd name="T88" fmla="*/ 254041 w 127"/>
                <a:gd name="T89" fmla="*/ 83061 h 233"/>
                <a:gd name="T90" fmla="*/ 231961 w 127"/>
                <a:gd name="T91" fmla="*/ 125436 h 233"/>
                <a:gd name="T92" fmla="*/ 215065 w 127"/>
                <a:gd name="T93" fmla="*/ 157586 h 233"/>
                <a:gd name="T94" fmla="*/ 201510 w 127"/>
                <a:gd name="T95" fmla="*/ 182740 h 233"/>
                <a:gd name="T96" fmla="*/ 171435 w 127"/>
                <a:gd name="T97" fmla="*/ 233612 h 233"/>
                <a:gd name="T98" fmla="*/ 156000 w 127"/>
                <a:gd name="T99" fmla="*/ 259348 h 233"/>
                <a:gd name="T100" fmla="*/ 134674 w 127"/>
                <a:gd name="T101" fmla="*/ 296632 h 233"/>
                <a:gd name="T102" fmla="*/ 75593 w 127"/>
                <a:gd name="T103" fmla="*/ 413631 h 233"/>
                <a:gd name="T104" fmla="*/ 59065 w 127"/>
                <a:gd name="T105" fmla="*/ 444248 h 233"/>
                <a:gd name="T106" fmla="*/ 2060 w 127"/>
                <a:gd name="T107" fmla="*/ 531817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 name="フリーフォーム(F) 121">
              <a:extLst>
                <a:ext uri="{FF2B5EF4-FFF2-40B4-BE49-F238E27FC236}">
                  <a16:creationId xmlns:a16="http://schemas.microsoft.com/office/drawing/2014/main" id="{A4D22C7A-CBC6-4FC6-996F-CE455EE7878E}"/>
                </a:ext>
              </a:extLst>
            </p:cNvPr>
            <p:cNvSpPr>
              <a:spLocks/>
            </p:cNvSpPr>
            <p:nvPr/>
          </p:nvSpPr>
          <p:spPr bwMode="auto">
            <a:xfrm>
              <a:off x="3608" y="3089"/>
              <a:ext cx="300" cy="551"/>
            </a:xfrm>
            <a:custGeom>
              <a:avLst/>
              <a:gdLst>
                <a:gd name="T0" fmla="*/ 32001 w 127"/>
                <a:gd name="T1" fmla="*/ 474307 h 233"/>
                <a:gd name="T2" fmla="*/ 41851 w 127"/>
                <a:gd name="T3" fmla="*/ 460671 h 233"/>
                <a:gd name="T4" fmla="*/ 57012 w 127"/>
                <a:gd name="T5" fmla="*/ 425547 h 233"/>
                <a:gd name="T6" fmla="*/ 59065 w 127"/>
                <a:gd name="T7" fmla="*/ 413631 h 233"/>
                <a:gd name="T8" fmla="*/ 82512 w 127"/>
                <a:gd name="T9" fmla="*/ 381257 h 233"/>
                <a:gd name="T10" fmla="*/ 89147 w 127"/>
                <a:gd name="T11" fmla="*/ 369723 h 233"/>
                <a:gd name="T12" fmla="*/ 98861 w 127"/>
                <a:gd name="T13" fmla="*/ 349079 h 233"/>
                <a:gd name="T14" fmla="*/ 105463 w 127"/>
                <a:gd name="T15" fmla="*/ 335472 h 233"/>
                <a:gd name="T16" fmla="*/ 114520 w 127"/>
                <a:gd name="T17" fmla="*/ 323941 h 233"/>
                <a:gd name="T18" fmla="*/ 116204 w 127"/>
                <a:gd name="T19" fmla="*/ 316742 h 233"/>
                <a:gd name="T20" fmla="*/ 123865 w 127"/>
                <a:gd name="T21" fmla="*/ 296632 h 233"/>
                <a:gd name="T22" fmla="*/ 130996 w 127"/>
                <a:gd name="T23" fmla="*/ 284597 h 233"/>
                <a:gd name="T24" fmla="*/ 134674 w 127"/>
                <a:gd name="T25" fmla="*/ 275115 h 233"/>
                <a:gd name="T26" fmla="*/ 144387 w 127"/>
                <a:gd name="T27" fmla="*/ 260926 h 233"/>
                <a:gd name="T28" fmla="*/ 151502 w 127"/>
                <a:gd name="T29" fmla="*/ 242438 h 233"/>
                <a:gd name="T30" fmla="*/ 165057 w 127"/>
                <a:gd name="T31" fmla="*/ 224240 h 233"/>
                <a:gd name="T32" fmla="*/ 166585 w 127"/>
                <a:gd name="T33" fmla="*/ 215141 h 233"/>
                <a:gd name="T34" fmla="*/ 171435 w 127"/>
                <a:gd name="T35" fmla="*/ 210035 h 233"/>
                <a:gd name="T36" fmla="*/ 176506 w 127"/>
                <a:gd name="T37" fmla="*/ 198488 h 233"/>
                <a:gd name="T38" fmla="*/ 178566 w 127"/>
                <a:gd name="T39" fmla="*/ 198488 h 233"/>
                <a:gd name="T40" fmla="*/ 183137 w 127"/>
                <a:gd name="T41" fmla="*/ 189776 h 233"/>
                <a:gd name="T42" fmla="*/ 199838 w 127"/>
                <a:gd name="T43" fmla="*/ 162467 h 233"/>
                <a:gd name="T44" fmla="*/ 201510 w 127"/>
                <a:gd name="T45" fmla="*/ 150591 h 233"/>
                <a:gd name="T46" fmla="*/ 208526 w 127"/>
                <a:gd name="T47" fmla="*/ 140950 h 233"/>
                <a:gd name="T48" fmla="*/ 219980 w 127"/>
                <a:gd name="T49" fmla="*/ 120347 h 233"/>
                <a:gd name="T50" fmla="*/ 226890 w 127"/>
                <a:gd name="T51" fmla="*/ 115436 h 233"/>
                <a:gd name="T52" fmla="*/ 228669 w 127"/>
                <a:gd name="T53" fmla="*/ 106712 h 233"/>
                <a:gd name="T54" fmla="*/ 228669 w 127"/>
                <a:gd name="T55" fmla="*/ 96725 h 233"/>
                <a:gd name="T56" fmla="*/ 233530 w 127"/>
                <a:gd name="T57" fmla="*/ 88158 h 233"/>
                <a:gd name="T58" fmla="*/ 233530 w 127"/>
                <a:gd name="T59" fmla="*/ 85192 h 233"/>
                <a:gd name="T60" fmla="*/ 240437 w 127"/>
                <a:gd name="T61" fmla="*/ 78185 h 233"/>
                <a:gd name="T62" fmla="*/ 245509 w 127"/>
                <a:gd name="T63" fmla="*/ 74468 h 233"/>
                <a:gd name="T64" fmla="*/ 247065 w 127"/>
                <a:gd name="T65" fmla="*/ 64552 h 233"/>
                <a:gd name="T66" fmla="*/ 249125 w 127"/>
                <a:gd name="T67" fmla="*/ 57926 h 233"/>
                <a:gd name="T68" fmla="*/ 251931 w 127"/>
                <a:gd name="T69" fmla="*/ 53043 h 233"/>
                <a:gd name="T70" fmla="*/ 257003 w 127"/>
                <a:gd name="T71" fmla="*/ 43945 h 233"/>
                <a:gd name="T72" fmla="*/ 260575 w 127"/>
                <a:gd name="T73" fmla="*/ 50891 h 233"/>
                <a:gd name="T74" fmla="*/ 265441 w 127"/>
                <a:gd name="T75" fmla="*/ 34304 h 233"/>
                <a:gd name="T76" fmla="*/ 281998 w 127"/>
                <a:gd name="T77" fmla="*/ 16636 h 233"/>
                <a:gd name="T78" fmla="*/ 285954 w 127"/>
                <a:gd name="T79" fmla="*/ 11543 h 233"/>
                <a:gd name="T80" fmla="*/ 291038 w 127"/>
                <a:gd name="T81" fmla="*/ 0 h 233"/>
                <a:gd name="T82" fmla="*/ 291038 w 127"/>
                <a:gd name="T83" fmla="*/ 7035 h 233"/>
                <a:gd name="T84" fmla="*/ 284055 w 127"/>
                <a:gd name="T85" fmla="*/ 16636 h 233"/>
                <a:gd name="T86" fmla="*/ 274498 w 127"/>
                <a:gd name="T87" fmla="*/ 42160 h 233"/>
                <a:gd name="T88" fmla="*/ 254041 w 127"/>
                <a:gd name="T89" fmla="*/ 81122 h 233"/>
                <a:gd name="T90" fmla="*/ 231961 w 127"/>
                <a:gd name="T91" fmla="*/ 125436 h 233"/>
                <a:gd name="T92" fmla="*/ 213373 w 127"/>
                <a:gd name="T93" fmla="*/ 157586 h 233"/>
                <a:gd name="T94" fmla="*/ 201510 w 127"/>
                <a:gd name="T95" fmla="*/ 182740 h 233"/>
                <a:gd name="T96" fmla="*/ 171435 w 127"/>
                <a:gd name="T97" fmla="*/ 233612 h 233"/>
                <a:gd name="T98" fmla="*/ 157925 w 127"/>
                <a:gd name="T99" fmla="*/ 260926 h 233"/>
                <a:gd name="T100" fmla="*/ 134674 w 127"/>
                <a:gd name="T101" fmla="*/ 296632 h 233"/>
                <a:gd name="T102" fmla="*/ 75593 w 127"/>
                <a:gd name="T103" fmla="*/ 413631 h 233"/>
                <a:gd name="T104" fmla="*/ 59065 w 127"/>
                <a:gd name="T105" fmla="*/ 444248 h 233"/>
                <a:gd name="T106" fmla="*/ 2060 w 127"/>
                <a:gd name="T107" fmla="*/ 530284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 name="フリーフォーム(F) 122">
              <a:extLst>
                <a:ext uri="{FF2B5EF4-FFF2-40B4-BE49-F238E27FC236}">
                  <a16:creationId xmlns:a16="http://schemas.microsoft.com/office/drawing/2014/main" id="{3C777050-F132-4A3E-84F2-469588579F8C}"/>
                </a:ext>
              </a:extLst>
            </p:cNvPr>
            <p:cNvSpPr>
              <a:spLocks/>
            </p:cNvSpPr>
            <p:nvPr/>
          </p:nvSpPr>
          <p:spPr bwMode="auto">
            <a:xfrm>
              <a:off x="3575" y="751"/>
              <a:ext cx="68" cy="2938"/>
            </a:xfrm>
            <a:custGeom>
              <a:avLst/>
              <a:gdLst>
                <a:gd name="T0" fmla="*/ 8160 w 29"/>
                <a:gd name="T1" fmla="*/ 0 h 1244"/>
                <a:gd name="T2" fmla="*/ 19134 w 29"/>
                <a:gd name="T3" fmla="*/ 1408209 h 1244"/>
                <a:gd name="T4" fmla="*/ 0 w 29"/>
                <a:gd name="T5" fmla="*/ 2843901 h 1244"/>
                <a:gd name="T6" fmla="*/ 55718 w 29"/>
                <a:gd name="T7" fmla="*/ 2843901 h 1244"/>
                <a:gd name="T8" fmla="*/ 36575 w 29"/>
                <a:gd name="T9" fmla="*/ 2059880 h 1244"/>
                <a:gd name="T10" fmla="*/ 62037 w 29"/>
                <a:gd name="T11" fmla="*/ 646757 h 1244"/>
                <a:gd name="T12" fmla="*/ 42892 w 29"/>
                <a:gd name="T13" fmla="*/ 0 h 1244"/>
                <a:gd name="T14" fmla="*/ 8160 w 29"/>
                <a:gd name="T15" fmla="*/ 0 h 1244"/>
                <a:gd name="T16" fmla="*/ 8160 w 29"/>
                <a:gd name="T17" fmla="*/ 0 h 1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 name="フリーフォーム(F) 123">
              <a:extLst>
                <a:ext uri="{FF2B5EF4-FFF2-40B4-BE49-F238E27FC236}">
                  <a16:creationId xmlns:a16="http://schemas.microsoft.com/office/drawing/2014/main" id="{A5B09CD6-C0DA-4D8D-8A04-C1E2C5EC2C21}"/>
                </a:ext>
              </a:extLst>
            </p:cNvPr>
            <p:cNvSpPr>
              <a:spLocks/>
            </p:cNvSpPr>
            <p:nvPr/>
          </p:nvSpPr>
          <p:spPr bwMode="auto">
            <a:xfrm>
              <a:off x="4061" y="1280"/>
              <a:ext cx="194" cy="385"/>
            </a:xfrm>
            <a:custGeom>
              <a:avLst/>
              <a:gdLst>
                <a:gd name="T0" fmla="*/ 69613 w 82"/>
                <a:gd name="T1" fmla="*/ 11453 h 163"/>
                <a:gd name="T2" fmla="*/ 160100 w 82"/>
                <a:gd name="T3" fmla="*/ 372808 h 163"/>
                <a:gd name="T4" fmla="*/ 34402 w 82"/>
                <a:gd name="T5" fmla="*/ 231784 h 163"/>
                <a:gd name="T6" fmla="*/ 69613 w 82"/>
                <a:gd name="T7" fmla="*/ 11453 h 1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 name="フリーフォーム(F) 124">
              <a:extLst>
                <a:ext uri="{FF2B5EF4-FFF2-40B4-BE49-F238E27FC236}">
                  <a16:creationId xmlns:a16="http://schemas.microsoft.com/office/drawing/2014/main" id="{A8ABEFCB-C1A3-43E3-A9D2-61BCD99E56CB}"/>
                </a:ext>
              </a:extLst>
            </p:cNvPr>
            <p:cNvSpPr>
              <a:spLocks/>
            </p:cNvSpPr>
            <p:nvPr/>
          </p:nvSpPr>
          <p:spPr bwMode="auto">
            <a:xfrm>
              <a:off x="4068" y="1292"/>
              <a:ext cx="102" cy="318"/>
            </a:xfrm>
            <a:custGeom>
              <a:avLst/>
              <a:gdLst>
                <a:gd name="T0" fmla="*/ 66229 w 43"/>
                <a:gd name="T1" fmla="*/ 0 h 135"/>
                <a:gd name="T2" fmla="*/ 102297 w 43"/>
                <a:gd name="T3" fmla="*/ 301318 h 135"/>
                <a:gd name="T4" fmla="*/ 31314 w 43"/>
                <a:gd name="T5" fmla="*/ 214099 h 135"/>
                <a:gd name="T6" fmla="*/ 66229 w 43"/>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9" name="フリーフォーム(F) 125">
              <a:extLst>
                <a:ext uri="{FF2B5EF4-FFF2-40B4-BE49-F238E27FC236}">
                  <a16:creationId xmlns:a16="http://schemas.microsoft.com/office/drawing/2014/main" id="{58FEE96C-B2CD-49C1-B722-92412F8AD2B1}"/>
                </a:ext>
              </a:extLst>
            </p:cNvPr>
            <p:cNvSpPr>
              <a:spLocks/>
            </p:cNvSpPr>
            <p:nvPr/>
          </p:nvSpPr>
          <p:spPr bwMode="auto">
            <a:xfrm>
              <a:off x="4040" y="2484"/>
              <a:ext cx="220" cy="426"/>
            </a:xfrm>
            <a:custGeom>
              <a:avLst/>
              <a:gdLst>
                <a:gd name="T0" fmla="*/ 81322 w 93"/>
                <a:gd name="T1" fmla="*/ 8750 h 180"/>
                <a:gd name="T2" fmla="*/ 185200 w 93"/>
                <a:gd name="T3" fmla="*/ 419300 h 180"/>
                <a:gd name="T4" fmla="*/ 42216 w 93"/>
                <a:gd name="T5" fmla="*/ 254088 h 180"/>
                <a:gd name="T6" fmla="*/ 81322 w 93"/>
                <a:gd name="T7" fmla="*/ 875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0" name="フリーフォーム(F) 126">
              <a:extLst>
                <a:ext uri="{FF2B5EF4-FFF2-40B4-BE49-F238E27FC236}">
                  <a16:creationId xmlns:a16="http://schemas.microsoft.com/office/drawing/2014/main" id="{E5C08303-8EC4-430D-91F9-C39A7F9DDAE1}"/>
                </a:ext>
              </a:extLst>
            </p:cNvPr>
            <p:cNvSpPr>
              <a:spLocks/>
            </p:cNvSpPr>
            <p:nvPr/>
          </p:nvSpPr>
          <p:spPr bwMode="auto">
            <a:xfrm>
              <a:off x="4050" y="2492"/>
              <a:ext cx="111" cy="359"/>
            </a:xfrm>
            <a:custGeom>
              <a:avLst/>
              <a:gdLst>
                <a:gd name="T0" fmla="*/ 70461 w 47"/>
                <a:gd name="T1" fmla="*/ 0 h 152"/>
                <a:gd name="T2" fmla="*/ 107424 w 47"/>
                <a:gd name="T3" fmla="*/ 347701 h 152"/>
                <a:gd name="T4" fmla="*/ 31942 w 47"/>
                <a:gd name="T5" fmla="*/ 245110 h 152"/>
                <a:gd name="T6" fmla="*/ 70461 w 47"/>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1" name="フリーフォーム(F) 127">
              <a:extLst>
                <a:ext uri="{FF2B5EF4-FFF2-40B4-BE49-F238E27FC236}">
                  <a16:creationId xmlns:a16="http://schemas.microsoft.com/office/drawing/2014/main" id="{4FF3F6AD-5A4F-4C37-A395-0E7F1733FEC9}"/>
                </a:ext>
              </a:extLst>
            </p:cNvPr>
            <p:cNvSpPr>
              <a:spLocks/>
            </p:cNvSpPr>
            <p:nvPr/>
          </p:nvSpPr>
          <p:spPr bwMode="auto">
            <a:xfrm>
              <a:off x="4050" y="3545"/>
              <a:ext cx="222" cy="428"/>
            </a:xfrm>
            <a:custGeom>
              <a:avLst/>
              <a:gdLst>
                <a:gd name="T0" fmla="*/ 80300 w 94"/>
                <a:gd name="T1" fmla="*/ 11542 h 181"/>
                <a:gd name="T2" fmla="*/ 181190 w 94"/>
                <a:gd name="T3" fmla="*/ 418397 h 181"/>
                <a:gd name="T4" fmla="*/ 43337 w 94"/>
                <a:gd name="T5" fmla="*/ 259285 h 181"/>
                <a:gd name="T6" fmla="*/ 80300 w 94"/>
                <a:gd name="T7" fmla="*/ 11542 h 1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2" name="フリーフォーム(F) 128">
              <a:extLst>
                <a:ext uri="{FF2B5EF4-FFF2-40B4-BE49-F238E27FC236}">
                  <a16:creationId xmlns:a16="http://schemas.microsoft.com/office/drawing/2014/main" id="{CEAC2ACB-AF24-4C59-A9D0-C388D8D598BD}"/>
                </a:ext>
              </a:extLst>
            </p:cNvPr>
            <p:cNvSpPr>
              <a:spLocks/>
            </p:cNvSpPr>
            <p:nvPr/>
          </p:nvSpPr>
          <p:spPr bwMode="auto">
            <a:xfrm>
              <a:off x="4066" y="3557"/>
              <a:ext cx="106" cy="354"/>
            </a:xfrm>
            <a:custGeom>
              <a:avLst/>
              <a:gdLst>
                <a:gd name="T0" fmla="*/ 62373 w 45"/>
                <a:gd name="T1" fmla="*/ 0 h 150"/>
                <a:gd name="T2" fmla="*/ 100587 w 45"/>
                <a:gd name="T3" fmla="*/ 340569 h 150"/>
                <a:gd name="T4" fmla="*/ 29369 w 45"/>
                <a:gd name="T5" fmla="*/ 243420 h 150"/>
                <a:gd name="T6" fmla="*/ 62373 w 45"/>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3" name="フリーフォーム(F) 129">
              <a:extLst>
                <a:ext uri="{FF2B5EF4-FFF2-40B4-BE49-F238E27FC236}">
                  <a16:creationId xmlns:a16="http://schemas.microsoft.com/office/drawing/2014/main" id="{31C2DBE9-0A92-4E2F-99C9-3BA3F6D158D2}"/>
                </a:ext>
              </a:extLst>
            </p:cNvPr>
            <p:cNvSpPr>
              <a:spLocks/>
            </p:cNvSpPr>
            <p:nvPr/>
          </p:nvSpPr>
          <p:spPr bwMode="auto">
            <a:xfrm>
              <a:off x="4269" y="2321"/>
              <a:ext cx="218" cy="433"/>
            </a:xfrm>
            <a:custGeom>
              <a:avLst/>
              <a:gdLst>
                <a:gd name="T0" fmla="*/ 134179 w 92"/>
                <a:gd name="T1" fmla="*/ 11566 h 183"/>
                <a:gd name="T2" fmla="*/ 30641 w 92"/>
                <a:gd name="T3" fmla="*/ 425556 h 183"/>
                <a:gd name="T4" fmla="*/ 169955 w 92"/>
                <a:gd name="T5" fmla="*/ 258300 h 183"/>
                <a:gd name="T6" fmla="*/ 134179 w 92"/>
                <a:gd name="T7" fmla="*/ 11566 h 1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4" name="フリーフォーム(F) 130">
              <a:extLst>
                <a:ext uri="{FF2B5EF4-FFF2-40B4-BE49-F238E27FC236}">
                  <a16:creationId xmlns:a16="http://schemas.microsoft.com/office/drawing/2014/main" id="{A018374A-5418-42EB-BB58-B037D295413F}"/>
                </a:ext>
              </a:extLst>
            </p:cNvPr>
            <p:cNvSpPr>
              <a:spLocks/>
            </p:cNvSpPr>
            <p:nvPr/>
          </p:nvSpPr>
          <p:spPr bwMode="auto">
            <a:xfrm>
              <a:off x="4366" y="2333"/>
              <a:ext cx="111" cy="355"/>
            </a:xfrm>
            <a:custGeom>
              <a:avLst/>
              <a:gdLst>
                <a:gd name="T0" fmla="*/ 38519 w 47"/>
                <a:gd name="T1" fmla="*/ 0 h 150"/>
                <a:gd name="T2" fmla="*/ 0 w 47"/>
                <a:gd name="T3" fmla="*/ 349337 h 150"/>
                <a:gd name="T4" fmla="*/ 75437 w 47"/>
                <a:gd name="T5" fmla="*/ 247094 h 150"/>
                <a:gd name="T6" fmla="*/ 38519 w 47"/>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5" name="フリーフォーム 131">
              <a:extLst>
                <a:ext uri="{FF2B5EF4-FFF2-40B4-BE49-F238E27FC236}">
                  <a16:creationId xmlns:a16="http://schemas.microsoft.com/office/drawing/2014/main" id="{35953F73-B0FE-41CA-971D-CB8B3B630B12}"/>
                </a:ext>
              </a:extLst>
            </p:cNvPr>
            <p:cNvSpPr>
              <a:spLocks/>
            </p:cNvSpPr>
            <p:nvPr/>
          </p:nvSpPr>
          <p:spPr bwMode="auto">
            <a:xfrm>
              <a:off x="4253" y="2955"/>
              <a:ext cx="304" cy="481"/>
            </a:xfrm>
            <a:custGeom>
              <a:avLst/>
              <a:gdLst>
                <a:gd name="T0" fmla="*/ 13390 w 129"/>
                <a:gd name="T1" fmla="*/ 459471 h 204"/>
                <a:gd name="T2" fmla="*/ 269273 w 129"/>
                <a:gd name="T3" fmla="*/ 0 h 204"/>
                <a:gd name="T4" fmla="*/ 13390 w 129"/>
                <a:gd name="T5" fmla="*/ 459471 h 204"/>
                <a:gd name="T6" fmla="*/ 0 60000 65536"/>
                <a:gd name="T7" fmla="*/ 0 60000 65536"/>
                <a:gd name="T8" fmla="*/ 0 60000 65536"/>
              </a:gdLst>
              <a:ahLst/>
              <a:cxnLst>
                <a:cxn ang="T6">
                  <a:pos x="T0" y="T1"/>
                </a:cxn>
                <a:cxn ang="T7">
                  <a:pos x="T2" y="T3"/>
                </a:cxn>
                <a:cxn ang="T8">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6" name="フリーフォーム 132">
              <a:extLst>
                <a:ext uri="{FF2B5EF4-FFF2-40B4-BE49-F238E27FC236}">
                  <a16:creationId xmlns:a16="http://schemas.microsoft.com/office/drawing/2014/main" id="{CEB45F37-7DE7-47DE-9A34-8FDA633EA398}"/>
                </a:ext>
              </a:extLst>
            </p:cNvPr>
            <p:cNvSpPr>
              <a:spLocks/>
            </p:cNvSpPr>
            <p:nvPr/>
          </p:nvSpPr>
          <p:spPr bwMode="auto">
            <a:xfrm>
              <a:off x="3964" y="2577"/>
              <a:ext cx="305" cy="477"/>
            </a:xfrm>
            <a:custGeom>
              <a:avLst/>
              <a:gdLst>
                <a:gd name="T0" fmla="*/ 284246 w 129"/>
                <a:gd name="T1" fmla="*/ 461018 h 202"/>
                <a:gd name="T2" fmla="*/ 23568 w 129"/>
                <a:gd name="T3" fmla="*/ 0 h 202"/>
                <a:gd name="T4" fmla="*/ 284246 w 129"/>
                <a:gd name="T5" fmla="*/ 461018 h 202"/>
                <a:gd name="T6" fmla="*/ 0 60000 65536"/>
                <a:gd name="T7" fmla="*/ 0 60000 65536"/>
                <a:gd name="T8" fmla="*/ 0 60000 65536"/>
              </a:gdLst>
              <a:ahLst/>
              <a:cxnLst>
                <a:cxn ang="T6">
                  <a:pos x="T0" y="T1"/>
                </a:cxn>
                <a:cxn ang="T7">
                  <a:pos x="T2" y="T3"/>
                </a:cxn>
                <a:cxn ang="T8">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7" name="フリーフォーム 133">
              <a:extLst>
                <a:ext uri="{FF2B5EF4-FFF2-40B4-BE49-F238E27FC236}">
                  <a16:creationId xmlns:a16="http://schemas.microsoft.com/office/drawing/2014/main" id="{36F7F082-392E-4074-B12E-5AD385CA2FD6}"/>
                </a:ext>
              </a:extLst>
            </p:cNvPr>
            <p:cNvSpPr>
              <a:spLocks/>
            </p:cNvSpPr>
            <p:nvPr/>
          </p:nvSpPr>
          <p:spPr bwMode="auto">
            <a:xfrm>
              <a:off x="4262" y="3590"/>
              <a:ext cx="305" cy="479"/>
            </a:xfrm>
            <a:custGeom>
              <a:avLst/>
              <a:gdLst>
                <a:gd name="T0" fmla="*/ 13590 w 129"/>
                <a:gd name="T1" fmla="*/ 460163 h 203"/>
                <a:gd name="T2" fmla="*/ 277051 w 129"/>
                <a:gd name="T3" fmla="*/ 0 h 203"/>
                <a:gd name="T4" fmla="*/ 13590 w 129"/>
                <a:gd name="T5" fmla="*/ 460163 h 203"/>
                <a:gd name="T6" fmla="*/ 0 60000 65536"/>
                <a:gd name="T7" fmla="*/ 0 60000 65536"/>
                <a:gd name="T8" fmla="*/ 0 60000 65536"/>
              </a:gdLst>
              <a:ahLst/>
              <a:cxnLst>
                <a:cxn ang="T6">
                  <a:pos x="T0" y="T1"/>
                </a:cxn>
                <a:cxn ang="T7">
                  <a:pos x="T2" y="T3"/>
                </a:cxn>
                <a:cxn ang="T8">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8" name="フリーフォーム 134">
              <a:extLst>
                <a:ext uri="{FF2B5EF4-FFF2-40B4-BE49-F238E27FC236}">
                  <a16:creationId xmlns:a16="http://schemas.microsoft.com/office/drawing/2014/main" id="{CA529D68-8C66-4359-A057-1AF6DE55CF15}"/>
                </a:ext>
              </a:extLst>
            </p:cNvPr>
            <p:cNvSpPr>
              <a:spLocks/>
            </p:cNvSpPr>
            <p:nvPr/>
          </p:nvSpPr>
          <p:spPr bwMode="auto">
            <a:xfrm>
              <a:off x="3972" y="3122"/>
              <a:ext cx="304" cy="475"/>
            </a:xfrm>
            <a:custGeom>
              <a:avLst/>
              <a:gdLst>
                <a:gd name="T0" fmla="*/ 277637 w 129"/>
                <a:gd name="T1" fmla="*/ 462270 h 201"/>
                <a:gd name="T2" fmla="*/ 19711 w 129"/>
                <a:gd name="T3" fmla="*/ 0 h 201"/>
                <a:gd name="T4" fmla="*/ 277637 w 129"/>
                <a:gd name="T5" fmla="*/ 462270 h 201"/>
                <a:gd name="T6" fmla="*/ 0 60000 65536"/>
                <a:gd name="T7" fmla="*/ 0 60000 65536"/>
                <a:gd name="T8" fmla="*/ 0 60000 65536"/>
              </a:gdLst>
              <a:ahLst/>
              <a:cxnLst>
                <a:cxn ang="T6">
                  <a:pos x="T0" y="T1"/>
                </a:cxn>
                <a:cxn ang="T7">
                  <a:pos x="T2" y="T3"/>
                </a:cxn>
                <a:cxn ang="T8">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9" name="フリーフォーム 135">
              <a:extLst>
                <a:ext uri="{FF2B5EF4-FFF2-40B4-BE49-F238E27FC236}">
                  <a16:creationId xmlns:a16="http://schemas.microsoft.com/office/drawing/2014/main" id="{96F8A42E-E8C5-4A51-874D-89F3DF471CBF}"/>
                </a:ext>
              </a:extLst>
            </p:cNvPr>
            <p:cNvSpPr>
              <a:spLocks/>
            </p:cNvSpPr>
            <p:nvPr/>
          </p:nvSpPr>
          <p:spPr bwMode="auto">
            <a:xfrm>
              <a:off x="3981" y="3595"/>
              <a:ext cx="305" cy="482"/>
            </a:xfrm>
            <a:custGeom>
              <a:avLst/>
              <a:gdLst>
                <a:gd name="T0" fmla="*/ 286147 w 129"/>
                <a:gd name="T1" fmla="*/ 468159 h 204"/>
                <a:gd name="T2" fmla="*/ 20617 w 129"/>
                <a:gd name="T3" fmla="*/ 0 h 204"/>
                <a:gd name="T4" fmla="*/ 286147 w 129"/>
                <a:gd name="T5" fmla="*/ 468159 h 204"/>
                <a:gd name="T6" fmla="*/ 0 60000 65536"/>
                <a:gd name="T7" fmla="*/ 0 60000 65536"/>
                <a:gd name="T8" fmla="*/ 0 60000 65536"/>
              </a:gdLst>
              <a:ahLst/>
              <a:cxnLst>
                <a:cxn ang="T6">
                  <a:pos x="T0" y="T1"/>
                </a:cxn>
                <a:cxn ang="T7">
                  <a:pos x="T2" y="T3"/>
                </a:cxn>
                <a:cxn ang="T8">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0" name="フリーフォーム(F) 136">
              <a:extLst>
                <a:ext uri="{FF2B5EF4-FFF2-40B4-BE49-F238E27FC236}">
                  <a16:creationId xmlns:a16="http://schemas.microsoft.com/office/drawing/2014/main" id="{8C6439A9-5FE4-4C83-B12D-C3CB47196955}"/>
                </a:ext>
              </a:extLst>
            </p:cNvPr>
            <p:cNvSpPr>
              <a:spLocks/>
            </p:cNvSpPr>
            <p:nvPr/>
          </p:nvSpPr>
          <p:spPr bwMode="auto">
            <a:xfrm>
              <a:off x="4253" y="2385"/>
              <a:ext cx="304" cy="482"/>
            </a:xfrm>
            <a:custGeom>
              <a:avLst/>
              <a:gdLst>
                <a:gd name="T0" fmla="*/ 13390 w 129"/>
                <a:gd name="T1" fmla="*/ 468159 h 204"/>
                <a:gd name="T2" fmla="*/ 269273 w 129"/>
                <a:gd name="T3" fmla="*/ 0 h 204"/>
                <a:gd name="T4" fmla="*/ 13390 w 129"/>
                <a:gd name="T5" fmla="*/ 468159 h 204"/>
                <a:gd name="T6" fmla="*/ 0 60000 65536"/>
                <a:gd name="T7" fmla="*/ 0 60000 65536"/>
                <a:gd name="T8" fmla="*/ 0 60000 65536"/>
              </a:gdLst>
              <a:ahLst/>
              <a:cxnLst>
                <a:cxn ang="T6">
                  <a:pos x="T0" y="T1"/>
                </a:cxn>
                <a:cxn ang="T7">
                  <a:pos x="T2" y="T3"/>
                </a:cxn>
                <a:cxn ang="T8">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1" name="フリーフォーム 137">
              <a:extLst>
                <a:ext uri="{FF2B5EF4-FFF2-40B4-BE49-F238E27FC236}">
                  <a16:creationId xmlns:a16="http://schemas.microsoft.com/office/drawing/2014/main" id="{264836ED-7A32-4C48-BFD8-33398433B1CD}"/>
                </a:ext>
              </a:extLst>
            </p:cNvPr>
            <p:cNvSpPr>
              <a:spLocks/>
            </p:cNvSpPr>
            <p:nvPr/>
          </p:nvSpPr>
          <p:spPr bwMode="auto">
            <a:xfrm>
              <a:off x="3950" y="1946"/>
              <a:ext cx="305" cy="484"/>
            </a:xfrm>
            <a:custGeom>
              <a:avLst/>
              <a:gdLst>
                <a:gd name="T0" fmla="*/ 281271 w 129"/>
                <a:gd name="T1" fmla="*/ 467447 h 205"/>
                <a:gd name="T2" fmla="*/ 18532 w 129"/>
                <a:gd name="T3" fmla="*/ 0 h 205"/>
                <a:gd name="T4" fmla="*/ 281271 w 129"/>
                <a:gd name="T5" fmla="*/ 467447 h 205"/>
                <a:gd name="T6" fmla="*/ 0 60000 65536"/>
                <a:gd name="T7" fmla="*/ 0 60000 65536"/>
                <a:gd name="T8" fmla="*/ 0 60000 65536"/>
              </a:gdLst>
              <a:ahLst/>
              <a:cxnLst>
                <a:cxn ang="T6">
                  <a:pos x="T0" y="T1"/>
                </a:cxn>
                <a:cxn ang="T7">
                  <a:pos x="T2" y="T3"/>
                </a:cxn>
                <a:cxn ang="T8">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2" name="フリーフォーム 138">
              <a:extLst>
                <a:ext uri="{FF2B5EF4-FFF2-40B4-BE49-F238E27FC236}">
                  <a16:creationId xmlns:a16="http://schemas.microsoft.com/office/drawing/2014/main" id="{BE81554F-F47D-4E5F-A21B-86A4F0A929BC}"/>
                </a:ext>
              </a:extLst>
            </p:cNvPr>
            <p:cNvSpPr>
              <a:spLocks/>
            </p:cNvSpPr>
            <p:nvPr/>
          </p:nvSpPr>
          <p:spPr bwMode="auto">
            <a:xfrm>
              <a:off x="4253" y="1747"/>
              <a:ext cx="304" cy="478"/>
            </a:xfrm>
            <a:custGeom>
              <a:avLst/>
              <a:gdLst>
                <a:gd name="T0" fmla="*/ 13390 w 129"/>
                <a:gd name="T1" fmla="*/ 469820 h 202"/>
                <a:gd name="T2" fmla="*/ 269273 w 129"/>
                <a:gd name="T3" fmla="*/ 0 h 202"/>
                <a:gd name="T4" fmla="*/ 13390 w 129"/>
                <a:gd name="T5" fmla="*/ 469820 h 202"/>
                <a:gd name="T6" fmla="*/ 0 60000 65536"/>
                <a:gd name="T7" fmla="*/ 0 60000 65536"/>
                <a:gd name="T8" fmla="*/ 0 60000 65536"/>
              </a:gdLst>
              <a:ahLst/>
              <a:cxnLst>
                <a:cxn ang="T6">
                  <a:pos x="T0" y="T1"/>
                </a:cxn>
                <a:cxn ang="T7">
                  <a:pos x="T2" y="T3"/>
                </a:cxn>
                <a:cxn ang="T8">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3" name="フリーフォーム(F) 139">
              <a:extLst>
                <a:ext uri="{FF2B5EF4-FFF2-40B4-BE49-F238E27FC236}">
                  <a16:creationId xmlns:a16="http://schemas.microsoft.com/office/drawing/2014/main" id="{F5C48F29-A793-40C1-AA88-9E4C0822FB4B}"/>
                </a:ext>
              </a:extLst>
            </p:cNvPr>
            <p:cNvSpPr>
              <a:spLocks/>
            </p:cNvSpPr>
            <p:nvPr/>
          </p:nvSpPr>
          <p:spPr bwMode="auto">
            <a:xfrm>
              <a:off x="4248" y="1211"/>
              <a:ext cx="307" cy="475"/>
            </a:xfrm>
            <a:custGeom>
              <a:avLst/>
              <a:gdLst>
                <a:gd name="T0" fmla="*/ 16290 w 130"/>
                <a:gd name="T1" fmla="*/ 462270 h 201"/>
                <a:gd name="T2" fmla="*/ 273724 w 130"/>
                <a:gd name="T3" fmla="*/ 0 h 201"/>
                <a:gd name="T4" fmla="*/ 16290 w 130"/>
                <a:gd name="T5" fmla="*/ 462270 h 201"/>
                <a:gd name="T6" fmla="*/ 0 60000 65536"/>
                <a:gd name="T7" fmla="*/ 0 60000 65536"/>
                <a:gd name="T8" fmla="*/ 0 60000 65536"/>
              </a:gdLst>
              <a:ahLst/>
              <a:cxnLst>
                <a:cxn ang="T6">
                  <a:pos x="T0" y="T1"/>
                </a:cxn>
                <a:cxn ang="T7">
                  <a:pos x="T2" y="T3"/>
                </a:cxn>
                <a:cxn ang="T8">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4" name="フリーフォーム(F) 140">
              <a:extLst>
                <a:ext uri="{FF2B5EF4-FFF2-40B4-BE49-F238E27FC236}">
                  <a16:creationId xmlns:a16="http://schemas.microsoft.com/office/drawing/2014/main" id="{F69EBDD0-1778-4ED0-A9C9-6F8DB71F30D0}"/>
                </a:ext>
              </a:extLst>
            </p:cNvPr>
            <p:cNvSpPr>
              <a:spLocks/>
            </p:cNvSpPr>
            <p:nvPr/>
          </p:nvSpPr>
          <p:spPr bwMode="auto">
            <a:xfrm>
              <a:off x="3990" y="1381"/>
              <a:ext cx="274" cy="428"/>
            </a:xfrm>
            <a:custGeom>
              <a:avLst/>
              <a:gdLst>
                <a:gd name="T0" fmla="*/ 256908 w 116"/>
                <a:gd name="T1" fmla="*/ 418397 h 181"/>
                <a:gd name="T2" fmla="*/ 18396 w 116"/>
                <a:gd name="T3" fmla="*/ 0 h 181"/>
                <a:gd name="T4" fmla="*/ 256908 w 116"/>
                <a:gd name="T5" fmla="*/ 418397 h 181"/>
                <a:gd name="T6" fmla="*/ 0 60000 65536"/>
                <a:gd name="T7" fmla="*/ 0 60000 65536"/>
                <a:gd name="T8" fmla="*/ 0 60000 65536"/>
              </a:gdLst>
              <a:ahLst/>
              <a:cxnLst>
                <a:cxn ang="T6">
                  <a:pos x="T0" y="T1"/>
                </a:cxn>
                <a:cxn ang="T7">
                  <a:pos x="T2" y="T3"/>
                </a:cxn>
                <a:cxn ang="T8">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5" name="フリーフォーム(F) 141">
              <a:extLst>
                <a:ext uri="{FF2B5EF4-FFF2-40B4-BE49-F238E27FC236}">
                  <a16:creationId xmlns:a16="http://schemas.microsoft.com/office/drawing/2014/main" id="{44D3D5B4-E0E5-471F-9FEE-807C7BCD9883}"/>
                </a:ext>
              </a:extLst>
            </p:cNvPr>
            <p:cNvSpPr>
              <a:spLocks/>
            </p:cNvSpPr>
            <p:nvPr/>
          </p:nvSpPr>
          <p:spPr bwMode="auto">
            <a:xfrm>
              <a:off x="3993" y="2577"/>
              <a:ext cx="260" cy="474"/>
            </a:xfrm>
            <a:custGeom>
              <a:avLst/>
              <a:gdLst>
                <a:gd name="T0" fmla="*/ 223007 w 110"/>
                <a:gd name="T1" fmla="*/ 397089 h 201"/>
                <a:gd name="T2" fmla="*/ 214304 w 110"/>
                <a:gd name="T3" fmla="*/ 381667 h 201"/>
                <a:gd name="T4" fmla="*/ 204348 w 110"/>
                <a:gd name="T5" fmla="*/ 352026 h 201"/>
                <a:gd name="T6" fmla="*/ 202817 w 110"/>
                <a:gd name="T7" fmla="*/ 345169 h 201"/>
                <a:gd name="T8" fmla="*/ 182217 w 110"/>
                <a:gd name="T9" fmla="*/ 315573 h 201"/>
                <a:gd name="T10" fmla="*/ 175219 w 110"/>
                <a:gd name="T11" fmla="*/ 306980 h 201"/>
                <a:gd name="T12" fmla="*/ 168643 w 110"/>
                <a:gd name="T13" fmla="*/ 288723 h 201"/>
                <a:gd name="T14" fmla="*/ 163547 w 110"/>
                <a:gd name="T15" fmla="*/ 277434 h 201"/>
                <a:gd name="T16" fmla="*/ 157156 w 110"/>
                <a:gd name="T17" fmla="*/ 270510 h 201"/>
                <a:gd name="T18" fmla="*/ 157156 w 110"/>
                <a:gd name="T19" fmla="*/ 261976 h 201"/>
                <a:gd name="T20" fmla="*/ 147172 w 110"/>
                <a:gd name="T21" fmla="*/ 243728 h 201"/>
                <a:gd name="T22" fmla="*/ 142983 w 110"/>
                <a:gd name="T23" fmla="*/ 234392 h 201"/>
                <a:gd name="T24" fmla="*/ 138478 w 110"/>
                <a:gd name="T25" fmla="*/ 222735 h 201"/>
                <a:gd name="T26" fmla="*/ 133623 w 110"/>
                <a:gd name="T27" fmla="*/ 214132 h 201"/>
                <a:gd name="T28" fmla="*/ 126596 w 110"/>
                <a:gd name="T29" fmla="*/ 200712 h 201"/>
                <a:gd name="T30" fmla="*/ 113020 w 110"/>
                <a:gd name="T31" fmla="*/ 184509 h 201"/>
                <a:gd name="T32" fmla="*/ 113020 w 110"/>
                <a:gd name="T33" fmla="*/ 180955 h 201"/>
                <a:gd name="T34" fmla="*/ 106366 w 110"/>
                <a:gd name="T35" fmla="*/ 171088 h 201"/>
                <a:gd name="T36" fmla="*/ 103433 w 110"/>
                <a:gd name="T37" fmla="*/ 164589 h 201"/>
                <a:gd name="T38" fmla="*/ 103433 w 110"/>
                <a:gd name="T39" fmla="*/ 162707 h 201"/>
                <a:gd name="T40" fmla="*/ 99384 w 110"/>
                <a:gd name="T41" fmla="*/ 155840 h 201"/>
                <a:gd name="T42" fmla="*/ 84925 w 110"/>
                <a:gd name="T43" fmla="*/ 132956 h 201"/>
                <a:gd name="T44" fmla="*/ 82836 w 110"/>
                <a:gd name="T45" fmla="*/ 124480 h 201"/>
                <a:gd name="T46" fmla="*/ 75851 w 110"/>
                <a:gd name="T47" fmla="*/ 114710 h 201"/>
                <a:gd name="T48" fmla="*/ 67137 w 110"/>
                <a:gd name="T49" fmla="*/ 96498 h 201"/>
                <a:gd name="T50" fmla="*/ 62265 w 110"/>
                <a:gd name="T51" fmla="*/ 94451 h 201"/>
                <a:gd name="T52" fmla="*/ 62265 w 110"/>
                <a:gd name="T53" fmla="*/ 88011 h 201"/>
                <a:gd name="T54" fmla="*/ 64322 w 110"/>
                <a:gd name="T55" fmla="*/ 76734 h 201"/>
                <a:gd name="T56" fmla="*/ 55621 w 110"/>
                <a:gd name="T57" fmla="*/ 69794 h 201"/>
                <a:gd name="T58" fmla="*/ 55621 w 110"/>
                <a:gd name="T59" fmla="*/ 64827 h 201"/>
                <a:gd name="T60" fmla="*/ 52806 w 110"/>
                <a:gd name="T61" fmla="*/ 64827 h 201"/>
                <a:gd name="T62" fmla="*/ 43760 w 110"/>
                <a:gd name="T63" fmla="*/ 58477 h 201"/>
                <a:gd name="T64" fmla="*/ 45661 w 110"/>
                <a:gd name="T65" fmla="*/ 47843 h 201"/>
                <a:gd name="T66" fmla="*/ 39229 w 110"/>
                <a:gd name="T67" fmla="*/ 47843 h 201"/>
                <a:gd name="T68" fmla="*/ 39229 w 110"/>
                <a:gd name="T69" fmla="*/ 38227 h 201"/>
                <a:gd name="T70" fmla="*/ 37107 w 110"/>
                <a:gd name="T71" fmla="*/ 31631 h 201"/>
                <a:gd name="T72" fmla="*/ 34147 w 110"/>
                <a:gd name="T73" fmla="*/ 38227 h 201"/>
                <a:gd name="T74" fmla="*/ 30186 w 110"/>
                <a:gd name="T75" fmla="*/ 24797 h 201"/>
                <a:gd name="T76" fmla="*/ 8705 w 110"/>
                <a:gd name="T77" fmla="*/ 11383 h 201"/>
                <a:gd name="T78" fmla="*/ 7022 w 110"/>
                <a:gd name="T79" fmla="*/ 8603 h 201"/>
                <a:gd name="T80" fmla="*/ 0 w 110"/>
                <a:gd name="T81" fmla="*/ 0 h 201"/>
                <a:gd name="T82" fmla="*/ 0 w 110"/>
                <a:gd name="T83" fmla="*/ 6874 h 201"/>
                <a:gd name="T84" fmla="*/ 8705 w 110"/>
                <a:gd name="T85" fmla="*/ 11383 h 201"/>
                <a:gd name="T86" fmla="*/ 13577 w 110"/>
                <a:gd name="T87" fmla="*/ 36458 h 201"/>
                <a:gd name="T88" fmla="*/ 30186 w 110"/>
                <a:gd name="T89" fmla="*/ 67763 h 201"/>
                <a:gd name="T90" fmla="*/ 45661 w 110"/>
                <a:gd name="T91" fmla="*/ 103353 h 201"/>
                <a:gd name="T92" fmla="*/ 64322 w 110"/>
                <a:gd name="T93" fmla="*/ 132956 h 201"/>
                <a:gd name="T94" fmla="*/ 74131 w 110"/>
                <a:gd name="T95" fmla="*/ 155840 h 201"/>
                <a:gd name="T96" fmla="*/ 99384 w 110"/>
                <a:gd name="T97" fmla="*/ 195892 h 201"/>
                <a:gd name="T98" fmla="*/ 113020 w 110"/>
                <a:gd name="T99" fmla="*/ 218931 h 201"/>
                <a:gd name="T100" fmla="*/ 133623 w 110"/>
                <a:gd name="T101" fmla="*/ 247810 h 201"/>
                <a:gd name="T102" fmla="*/ 177133 w 110"/>
                <a:gd name="T103" fmla="*/ 347216 h 201"/>
                <a:gd name="T104" fmla="*/ 195794 w 110"/>
                <a:gd name="T105" fmla="*/ 373932 h 201"/>
                <a:gd name="T106" fmla="*/ 251411 w 110"/>
                <a:gd name="T107" fmla="*/ 441667 h 2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6" name="フリーフォーム(F) 142">
              <a:extLst>
                <a:ext uri="{FF2B5EF4-FFF2-40B4-BE49-F238E27FC236}">
                  <a16:creationId xmlns:a16="http://schemas.microsoft.com/office/drawing/2014/main" id="{00336941-E709-4B97-8C33-AF78DFCEAC52}"/>
                </a:ext>
              </a:extLst>
            </p:cNvPr>
            <p:cNvSpPr>
              <a:spLocks/>
            </p:cNvSpPr>
            <p:nvPr/>
          </p:nvSpPr>
          <p:spPr bwMode="auto">
            <a:xfrm>
              <a:off x="3979" y="1962"/>
              <a:ext cx="257" cy="478"/>
            </a:xfrm>
            <a:custGeom>
              <a:avLst/>
              <a:gdLst>
                <a:gd name="T0" fmla="*/ 215998 w 109"/>
                <a:gd name="T1" fmla="*/ 411719 h 202"/>
                <a:gd name="T2" fmla="*/ 211818 w 109"/>
                <a:gd name="T3" fmla="*/ 400150 h 202"/>
                <a:gd name="T4" fmla="*/ 197763 w 109"/>
                <a:gd name="T5" fmla="*/ 367632 h 202"/>
                <a:gd name="T6" fmla="*/ 195723 w 109"/>
                <a:gd name="T7" fmla="*/ 360582 h 202"/>
                <a:gd name="T8" fmla="*/ 177790 w 109"/>
                <a:gd name="T9" fmla="*/ 332333 h 202"/>
                <a:gd name="T10" fmla="*/ 168889 w 109"/>
                <a:gd name="T11" fmla="*/ 321637 h 202"/>
                <a:gd name="T12" fmla="*/ 164381 w 109"/>
                <a:gd name="T13" fmla="*/ 304957 h 202"/>
                <a:gd name="T14" fmla="*/ 157553 w 109"/>
                <a:gd name="T15" fmla="*/ 287957 h 202"/>
                <a:gd name="T16" fmla="*/ 152729 w 109"/>
                <a:gd name="T17" fmla="*/ 284233 h 202"/>
                <a:gd name="T18" fmla="*/ 152729 w 109"/>
                <a:gd name="T19" fmla="*/ 274232 h 202"/>
                <a:gd name="T20" fmla="*/ 146174 w 109"/>
                <a:gd name="T21" fmla="*/ 255458 h 202"/>
                <a:gd name="T22" fmla="*/ 137802 w 109"/>
                <a:gd name="T23" fmla="*/ 246856 h 202"/>
                <a:gd name="T24" fmla="*/ 134494 w 109"/>
                <a:gd name="T25" fmla="*/ 236828 h 202"/>
                <a:gd name="T26" fmla="*/ 128033 w 109"/>
                <a:gd name="T27" fmla="*/ 225907 h 202"/>
                <a:gd name="T28" fmla="*/ 124393 w 109"/>
                <a:gd name="T29" fmla="*/ 211399 h 202"/>
                <a:gd name="T30" fmla="*/ 107704 w 109"/>
                <a:gd name="T31" fmla="*/ 195722 h 202"/>
                <a:gd name="T32" fmla="*/ 107704 w 109"/>
                <a:gd name="T33" fmla="*/ 185781 h 202"/>
                <a:gd name="T34" fmla="*/ 103246 w 109"/>
                <a:gd name="T35" fmla="*/ 184023 h 202"/>
                <a:gd name="T36" fmla="*/ 99327 w 109"/>
                <a:gd name="T37" fmla="*/ 176974 h 202"/>
                <a:gd name="T38" fmla="*/ 99327 w 109"/>
                <a:gd name="T39" fmla="*/ 173990 h 202"/>
                <a:gd name="T40" fmla="*/ 96392 w 109"/>
                <a:gd name="T41" fmla="*/ 163299 h 202"/>
                <a:gd name="T42" fmla="*/ 85918 w 109"/>
                <a:gd name="T43" fmla="*/ 141725 h 202"/>
                <a:gd name="T44" fmla="*/ 83011 w 109"/>
                <a:gd name="T45" fmla="*/ 132598 h 202"/>
                <a:gd name="T46" fmla="*/ 74544 w 109"/>
                <a:gd name="T47" fmla="*/ 122881 h 202"/>
                <a:gd name="T48" fmla="*/ 64776 w 109"/>
                <a:gd name="T49" fmla="*/ 104320 h 202"/>
                <a:gd name="T50" fmla="*/ 58445 w 109"/>
                <a:gd name="T51" fmla="*/ 102157 h 202"/>
                <a:gd name="T52" fmla="*/ 58445 w 109"/>
                <a:gd name="T53" fmla="*/ 93399 h 202"/>
                <a:gd name="T54" fmla="*/ 61135 w 109"/>
                <a:gd name="T55" fmla="*/ 86350 h 202"/>
                <a:gd name="T56" fmla="*/ 56337 w 109"/>
                <a:gd name="T57" fmla="*/ 76875 h 202"/>
                <a:gd name="T58" fmla="*/ 56337 w 109"/>
                <a:gd name="T59" fmla="*/ 69894 h 202"/>
                <a:gd name="T60" fmla="*/ 54302 w 109"/>
                <a:gd name="T61" fmla="*/ 67720 h 202"/>
                <a:gd name="T62" fmla="*/ 39993 w 109"/>
                <a:gd name="T63" fmla="*/ 64781 h 202"/>
                <a:gd name="T64" fmla="*/ 39993 w 109"/>
                <a:gd name="T65" fmla="*/ 56035 h 202"/>
                <a:gd name="T66" fmla="*/ 38102 w 109"/>
                <a:gd name="T67" fmla="*/ 53212 h 202"/>
                <a:gd name="T68" fmla="*/ 38102 w 109"/>
                <a:gd name="T69" fmla="*/ 46151 h 202"/>
                <a:gd name="T70" fmla="*/ 36440 w 109"/>
                <a:gd name="T71" fmla="*/ 37405 h 202"/>
                <a:gd name="T72" fmla="*/ 29569 w 109"/>
                <a:gd name="T73" fmla="*/ 46151 h 202"/>
                <a:gd name="T74" fmla="*/ 29569 w 109"/>
                <a:gd name="T75" fmla="*/ 30355 h 202"/>
                <a:gd name="T76" fmla="*/ 8582 w 109"/>
                <a:gd name="T77" fmla="*/ 18630 h 202"/>
                <a:gd name="T78" fmla="*/ 6854 w 109"/>
                <a:gd name="T79" fmla="*/ 16680 h 202"/>
                <a:gd name="T80" fmla="*/ 0 w 109"/>
                <a:gd name="T81" fmla="*/ 0 h 202"/>
                <a:gd name="T82" fmla="*/ 0 w 109"/>
                <a:gd name="T83" fmla="*/ 7049 h 202"/>
                <a:gd name="T84" fmla="*/ 8582 w 109"/>
                <a:gd name="T85" fmla="*/ 18630 h 202"/>
                <a:gd name="T86" fmla="*/ 11379 w 109"/>
                <a:gd name="T87" fmla="*/ 39470 h 202"/>
                <a:gd name="T88" fmla="*/ 29569 w 109"/>
                <a:gd name="T89" fmla="*/ 76875 h 202"/>
                <a:gd name="T90" fmla="*/ 45025 w 109"/>
                <a:gd name="T91" fmla="*/ 113755 h 202"/>
                <a:gd name="T92" fmla="*/ 61135 w 109"/>
                <a:gd name="T93" fmla="*/ 144458 h 202"/>
                <a:gd name="T94" fmla="*/ 69718 w 109"/>
                <a:gd name="T95" fmla="*/ 163299 h 202"/>
                <a:gd name="T96" fmla="*/ 96392 w 109"/>
                <a:gd name="T97" fmla="*/ 207386 h 202"/>
                <a:gd name="T98" fmla="*/ 107704 w 109"/>
                <a:gd name="T99" fmla="*/ 228082 h 202"/>
                <a:gd name="T100" fmla="*/ 128033 w 109"/>
                <a:gd name="T101" fmla="*/ 258425 h 202"/>
                <a:gd name="T102" fmla="*/ 175760 w 109"/>
                <a:gd name="T103" fmla="*/ 362745 h 202"/>
                <a:gd name="T104" fmla="*/ 191215 w 109"/>
                <a:gd name="T105" fmla="*/ 391376 h 202"/>
                <a:gd name="T106" fmla="*/ 243433 w 109"/>
                <a:gd name="T107" fmla="*/ 461197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7" name="フリーフォーム(F) 143">
              <a:extLst>
                <a:ext uri="{FF2B5EF4-FFF2-40B4-BE49-F238E27FC236}">
                  <a16:creationId xmlns:a16="http://schemas.microsoft.com/office/drawing/2014/main" id="{D0A050C6-4023-41E5-A7D6-F8FAA12E8CB7}"/>
                </a:ext>
              </a:extLst>
            </p:cNvPr>
            <p:cNvSpPr>
              <a:spLocks/>
            </p:cNvSpPr>
            <p:nvPr/>
          </p:nvSpPr>
          <p:spPr bwMode="auto">
            <a:xfrm>
              <a:off x="4019" y="1388"/>
              <a:ext cx="229" cy="421"/>
            </a:xfrm>
            <a:custGeom>
              <a:avLst/>
              <a:gdLst>
                <a:gd name="T0" fmla="*/ 195790 w 97"/>
                <a:gd name="T1" fmla="*/ 361464 h 178"/>
                <a:gd name="T2" fmla="*/ 189215 w 97"/>
                <a:gd name="T3" fmla="*/ 349413 h 178"/>
                <a:gd name="T4" fmla="*/ 182319 w 97"/>
                <a:gd name="T5" fmla="*/ 322103 h 178"/>
                <a:gd name="T6" fmla="*/ 175726 w 97"/>
                <a:gd name="T7" fmla="*/ 317221 h 178"/>
                <a:gd name="T8" fmla="*/ 159424 w 97"/>
                <a:gd name="T9" fmla="*/ 289899 h 178"/>
                <a:gd name="T10" fmla="*/ 157368 w 97"/>
                <a:gd name="T11" fmla="*/ 279913 h 178"/>
                <a:gd name="T12" fmla="*/ 147485 w 97"/>
                <a:gd name="T13" fmla="*/ 264525 h 178"/>
                <a:gd name="T14" fmla="*/ 140965 w 97"/>
                <a:gd name="T15" fmla="*/ 252605 h 178"/>
                <a:gd name="T16" fmla="*/ 136935 w 97"/>
                <a:gd name="T17" fmla="*/ 247496 h 178"/>
                <a:gd name="T18" fmla="*/ 136935 w 97"/>
                <a:gd name="T19" fmla="*/ 238920 h 178"/>
                <a:gd name="T20" fmla="*/ 130410 w 97"/>
                <a:gd name="T21" fmla="*/ 222345 h 178"/>
                <a:gd name="T22" fmla="*/ 127605 w 97"/>
                <a:gd name="T23" fmla="*/ 217463 h 178"/>
                <a:gd name="T24" fmla="*/ 122539 w 97"/>
                <a:gd name="T25" fmla="*/ 203757 h 178"/>
                <a:gd name="T26" fmla="*/ 114094 w 97"/>
                <a:gd name="T27" fmla="*/ 196586 h 178"/>
                <a:gd name="T28" fmla="*/ 109068 w 97"/>
                <a:gd name="T29" fmla="*/ 182969 h 178"/>
                <a:gd name="T30" fmla="*/ 100618 w 97"/>
                <a:gd name="T31" fmla="*/ 169263 h 178"/>
                <a:gd name="T32" fmla="*/ 98501 w 97"/>
                <a:gd name="T33" fmla="*/ 162821 h 178"/>
                <a:gd name="T34" fmla="*/ 93656 w 97"/>
                <a:gd name="T35" fmla="*/ 157712 h 178"/>
                <a:gd name="T36" fmla="*/ 90715 w 97"/>
                <a:gd name="T37" fmla="*/ 150675 h 178"/>
                <a:gd name="T38" fmla="*/ 90715 w 97"/>
                <a:gd name="T39" fmla="*/ 150675 h 178"/>
                <a:gd name="T40" fmla="*/ 88658 w 97"/>
                <a:gd name="T41" fmla="*/ 139162 h 178"/>
                <a:gd name="T42" fmla="*/ 75169 w 97"/>
                <a:gd name="T43" fmla="*/ 120411 h 178"/>
                <a:gd name="T44" fmla="*/ 70265 w 97"/>
                <a:gd name="T45" fmla="*/ 111842 h 178"/>
                <a:gd name="T46" fmla="*/ 68709 w 97"/>
                <a:gd name="T47" fmla="*/ 106802 h 178"/>
                <a:gd name="T48" fmla="*/ 58895 w 97"/>
                <a:gd name="T49" fmla="*/ 90316 h 178"/>
                <a:gd name="T50" fmla="*/ 50222 w 97"/>
                <a:gd name="T51" fmla="*/ 88211 h 178"/>
                <a:gd name="T52" fmla="*/ 55239 w 97"/>
                <a:gd name="T53" fmla="*/ 78233 h 178"/>
                <a:gd name="T54" fmla="*/ 55239 w 97"/>
                <a:gd name="T55" fmla="*/ 69500 h 178"/>
                <a:gd name="T56" fmla="*/ 45380 w 97"/>
                <a:gd name="T57" fmla="*/ 62462 h 178"/>
                <a:gd name="T58" fmla="*/ 50222 w 97"/>
                <a:gd name="T59" fmla="*/ 59739 h 178"/>
                <a:gd name="T60" fmla="*/ 45380 w 97"/>
                <a:gd name="T61" fmla="*/ 57949 h 178"/>
                <a:gd name="T62" fmla="*/ 38425 w 97"/>
                <a:gd name="T63" fmla="*/ 50910 h 178"/>
                <a:gd name="T64" fmla="*/ 38425 w 97"/>
                <a:gd name="T65" fmla="*/ 42178 h 178"/>
                <a:gd name="T66" fmla="*/ 33949 w 97"/>
                <a:gd name="T67" fmla="*/ 42178 h 178"/>
                <a:gd name="T68" fmla="*/ 33949 w 97"/>
                <a:gd name="T69" fmla="*/ 37296 h 178"/>
                <a:gd name="T70" fmla="*/ 31840 w 97"/>
                <a:gd name="T71" fmla="*/ 30258 h 178"/>
                <a:gd name="T72" fmla="*/ 29763 w 97"/>
                <a:gd name="T73" fmla="*/ 37296 h 178"/>
                <a:gd name="T74" fmla="*/ 24947 w 97"/>
                <a:gd name="T75" fmla="*/ 23590 h 178"/>
                <a:gd name="T76" fmla="*/ 6894 w 97"/>
                <a:gd name="T77" fmla="*/ 11551 h 178"/>
                <a:gd name="T78" fmla="*/ 4844 w 97"/>
                <a:gd name="T79" fmla="*/ 8732 h 178"/>
                <a:gd name="T80" fmla="*/ 0 w 97"/>
                <a:gd name="T81" fmla="*/ 0 h 178"/>
                <a:gd name="T82" fmla="*/ 0 w 97"/>
                <a:gd name="T83" fmla="*/ 2065 h 178"/>
                <a:gd name="T84" fmla="*/ 4844 w 97"/>
                <a:gd name="T85" fmla="*/ 11551 h 178"/>
                <a:gd name="T86" fmla="*/ 11436 w 97"/>
                <a:gd name="T87" fmla="*/ 32204 h 178"/>
                <a:gd name="T88" fmla="*/ 24947 w 97"/>
                <a:gd name="T89" fmla="*/ 62462 h 178"/>
                <a:gd name="T90" fmla="*/ 40474 w 97"/>
                <a:gd name="T91" fmla="*/ 96821 h 178"/>
                <a:gd name="T92" fmla="*/ 55239 w 97"/>
                <a:gd name="T93" fmla="*/ 122570 h 178"/>
                <a:gd name="T94" fmla="*/ 61603 w 97"/>
                <a:gd name="T95" fmla="*/ 141293 h 178"/>
                <a:gd name="T96" fmla="*/ 82197 w 97"/>
                <a:gd name="T97" fmla="*/ 180150 h 178"/>
                <a:gd name="T98" fmla="*/ 98501 w 97"/>
                <a:gd name="T99" fmla="*/ 198651 h 178"/>
                <a:gd name="T100" fmla="*/ 111988 w 97"/>
                <a:gd name="T101" fmla="*/ 227212 h 178"/>
                <a:gd name="T102" fmla="*/ 157368 w 97"/>
                <a:gd name="T103" fmla="*/ 319284 h 178"/>
                <a:gd name="T104" fmla="*/ 168832 w 97"/>
                <a:gd name="T105" fmla="*/ 342758 h 178"/>
                <a:gd name="T106" fmla="*/ 218959 w 97"/>
                <a:gd name="T107" fmla="*/ 407379 h 1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8" name="フリーフォーム(F) 144">
              <a:extLst>
                <a:ext uri="{FF2B5EF4-FFF2-40B4-BE49-F238E27FC236}">
                  <a16:creationId xmlns:a16="http://schemas.microsoft.com/office/drawing/2014/main" id="{EC9B916B-6355-4CB8-957E-77261FEF2418}"/>
                </a:ext>
              </a:extLst>
            </p:cNvPr>
            <p:cNvSpPr>
              <a:spLocks/>
            </p:cNvSpPr>
            <p:nvPr/>
          </p:nvSpPr>
          <p:spPr bwMode="auto">
            <a:xfrm>
              <a:off x="4248" y="1240"/>
              <a:ext cx="276" cy="448"/>
            </a:xfrm>
            <a:custGeom>
              <a:avLst/>
              <a:gdLst>
                <a:gd name="T0" fmla="*/ 36505 w 117"/>
                <a:gd name="T1" fmla="*/ 384952 h 190"/>
                <a:gd name="T2" fmla="*/ 43110 w 117"/>
                <a:gd name="T3" fmla="*/ 370017 h 190"/>
                <a:gd name="T4" fmla="*/ 63416 w 117"/>
                <a:gd name="T5" fmla="*/ 346773 h 190"/>
                <a:gd name="T6" fmla="*/ 67856 w 117"/>
                <a:gd name="T7" fmla="*/ 338400 h 190"/>
                <a:gd name="T8" fmla="*/ 86114 w 117"/>
                <a:gd name="T9" fmla="*/ 308783 h 190"/>
                <a:gd name="T10" fmla="*/ 90299 w 117"/>
                <a:gd name="T11" fmla="*/ 301957 h 190"/>
                <a:gd name="T12" fmla="*/ 101695 w 117"/>
                <a:gd name="T13" fmla="*/ 283721 h 190"/>
                <a:gd name="T14" fmla="*/ 106498 w 117"/>
                <a:gd name="T15" fmla="*/ 272339 h 190"/>
                <a:gd name="T16" fmla="*/ 111329 w 117"/>
                <a:gd name="T17" fmla="*/ 263756 h 190"/>
                <a:gd name="T18" fmla="*/ 119933 w 117"/>
                <a:gd name="T19" fmla="*/ 261710 h 190"/>
                <a:gd name="T20" fmla="*/ 128357 w 117"/>
                <a:gd name="T21" fmla="*/ 247645 h 190"/>
                <a:gd name="T22" fmla="*/ 133372 w 117"/>
                <a:gd name="T23" fmla="*/ 238692 h 190"/>
                <a:gd name="T24" fmla="*/ 139753 w 117"/>
                <a:gd name="T25" fmla="*/ 230093 h 190"/>
                <a:gd name="T26" fmla="*/ 142664 w 117"/>
                <a:gd name="T27" fmla="*/ 218780 h 190"/>
                <a:gd name="T28" fmla="*/ 153192 w 117"/>
                <a:gd name="T29" fmla="*/ 205391 h 190"/>
                <a:gd name="T30" fmla="*/ 160071 w 117"/>
                <a:gd name="T31" fmla="*/ 189202 h 190"/>
                <a:gd name="T32" fmla="*/ 167872 w 117"/>
                <a:gd name="T33" fmla="*/ 182336 h 190"/>
                <a:gd name="T34" fmla="*/ 167872 w 117"/>
                <a:gd name="T35" fmla="*/ 175781 h 190"/>
                <a:gd name="T36" fmla="*/ 171467 w 117"/>
                <a:gd name="T37" fmla="*/ 170992 h 190"/>
                <a:gd name="T38" fmla="*/ 178518 w 117"/>
                <a:gd name="T39" fmla="*/ 170992 h 190"/>
                <a:gd name="T40" fmla="*/ 181311 w 117"/>
                <a:gd name="T41" fmla="*/ 157583 h 190"/>
                <a:gd name="T42" fmla="*/ 192641 w 117"/>
                <a:gd name="T43" fmla="*/ 142273 h 190"/>
                <a:gd name="T44" fmla="*/ 199586 w 117"/>
                <a:gd name="T45" fmla="*/ 128062 h 190"/>
                <a:gd name="T46" fmla="*/ 201249 w 117"/>
                <a:gd name="T47" fmla="*/ 124419 h 190"/>
                <a:gd name="T48" fmla="*/ 213013 w 117"/>
                <a:gd name="T49" fmla="*/ 106174 h 190"/>
                <a:gd name="T50" fmla="*/ 210232 w 117"/>
                <a:gd name="T51" fmla="*/ 96405 h 190"/>
                <a:gd name="T52" fmla="*/ 219524 w 117"/>
                <a:gd name="T53" fmla="*/ 94309 h 190"/>
                <a:gd name="T54" fmla="*/ 227976 w 117"/>
                <a:gd name="T55" fmla="*/ 92786 h 190"/>
                <a:gd name="T56" fmla="*/ 231288 w 117"/>
                <a:gd name="T57" fmla="*/ 83021 h 190"/>
                <a:gd name="T58" fmla="*/ 237761 w 117"/>
                <a:gd name="T59" fmla="*/ 83021 h 190"/>
                <a:gd name="T60" fmla="*/ 237761 w 117"/>
                <a:gd name="T61" fmla="*/ 79376 h 190"/>
                <a:gd name="T62" fmla="*/ 237761 w 117"/>
                <a:gd name="T63" fmla="*/ 67695 h 190"/>
                <a:gd name="T64" fmla="*/ 241422 w 117"/>
                <a:gd name="T65" fmla="*/ 63281 h 190"/>
                <a:gd name="T66" fmla="*/ 241422 w 117"/>
                <a:gd name="T67" fmla="*/ 58455 h 190"/>
                <a:gd name="T68" fmla="*/ 248289 w 117"/>
                <a:gd name="T69" fmla="*/ 56342 h 190"/>
                <a:gd name="T70" fmla="*/ 251226 w 117"/>
                <a:gd name="T71" fmla="*/ 49853 h 190"/>
                <a:gd name="T72" fmla="*/ 246397 w 117"/>
                <a:gd name="T73" fmla="*/ 47731 h 190"/>
                <a:gd name="T74" fmla="*/ 256029 w 117"/>
                <a:gd name="T75" fmla="*/ 38106 h 190"/>
                <a:gd name="T76" fmla="*/ 256029 w 117"/>
                <a:gd name="T77" fmla="*/ 18208 h 190"/>
                <a:gd name="T78" fmla="*/ 258171 w 117"/>
                <a:gd name="T79" fmla="*/ 16161 h 190"/>
                <a:gd name="T80" fmla="*/ 264672 w 117"/>
                <a:gd name="T81" fmla="*/ 0 h 190"/>
                <a:gd name="T82" fmla="*/ 258171 w 117"/>
                <a:gd name="T83" fmla="*/ 2047 h 190"/>
                <a:gd name="T84" fmla="*/ 256029 w 117"/>
                <a:gd name="T85" fmla="*/ 18208 h 190"/>
                <a:gd name="T86" fmla="*/ 239896 w 117"/>
                <a:gd name="T87" fmla="*/ 29589 h 190"/>
                <a:gd name="T88" fmla="*/ 219524 w 117"/>
                <a:gd name="T89" fmla="*/ 58455 h 190"/>
                <a:gd name="T90" fmla="*/ 196786 w 117"/>
                <a:gd name="T91" fmla="*/ 92786 h 190"/>
                <a:gd name="T92" fmla="*/ 181311 w 117"/>
                <a:gd name="T93" fmla="*/ 121139 h 190"/>
                <a:gd name="T94" fmla="*/ 167872 w 117"/>
                <a:gd name="T95" fmla="*/ 142273 h 190"/>
                <a:gd name="T96" fmla="*/ 142664 w 117"/>
                <a:gd name="T97" fmla="*/ 182336 h 190"/>
                <a:gd name="T98" fmla="*/ 133372 w 117"/>
                <a:gd name="T99" fmla="*/ 205391 h 190"/>
                <a:gd name="T100" fmla="*/ 119933 w 117"/>
                <a:gd name="T101" fmla="*/ 234233 h 190"/>
                <a:gd name="T102" fmla="*/ 56538 w 117"/>
                <a:gd name="T103" fmla="*/ 322211 h 190"/>
                <a:gd name="T104" fmla="*/ 43110 w 117"/>
                <a:gd name="T105" fmla="*/ 346773 h 190"/>
                <a:gd name="T106" fmla="*/ 8608 w 117"/>
                <a:gd name="T107" fmla="*/ 426376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9" name="フリーフォーム(F) 145">
              <a:extLst>
                <a:ext uri="{FF2B5EF4-FFF2-40B4-BE49-F238E27FC236}">
                  <a16:creationId xmlns:a16="http://schemas.microsoft.com/office/drawing/2014/main" id="{8C6B67C0-FA83-4A42-B14D-E02ED0F8BA85}"/>
                </a:ext>
              </a:extLst>
            </p:cNvPr>
            <p:cNvSpPr>
              <a:spLocks/>
            </p:cNvSpPr>
            <p:nvPr/>
          </p:nvSpPr>
          <p:spPr bwMode="auto">
            <a:xfrm>
              <a:off x="4253" y="1766"/>
              <a:ext cx="274" cy="449"/>
            </a:xfrm>
            <a:custGeom>
              <a:avLst/>
              <a:gdLst>
                <a:gd name="T0" fmla="*/ 36981 w 116"/>
                <a:gd name="T1" fmla="*/ 390989 h 190"/>
                <a:gd name="T2" fmla="*/ 41846 w 116"/>
                <a:gd name="T3" fmla="*/ 377425 h 190"/>
                <a:gd name="T4" fmla="*/ 61981 w 116"/>
                <a:gd name="T5" fmla="*/ 353907 h 190"/>
                <a:gd name="T6" fmla="*/ 68977 w 116"/>
                <a:gd name="T7" fmla="*/ 344459 h 190"/>
                <a:gd name="T8" fmla="*/ 82486 w 116"/>
                <a:gd name="T9" fmla="*/ 315200 h 190"/>
                <a:gd name="T10" fmla="*/ 89130 w 116"/>
                <a:gd name="T11" fmla="*/ 308281 h 190"/>
                <a:gd name="T12" fmla="*/ 100886 w 116"/>
                <a:gd name="T13" fmla="*/ 291696 h 190"/>
                <a:gd name="T14" fmla="*/ 107486 w 116"/>
                <a:gd name="T15" fmla="*/ 278153 h 190"/>
                <a:gd name="T16" fmla="*/ 109546 w 116"/>
                <a:gd name="T17" fmla="*/ 268431 h 190"/>
                <a:gd name="T18" fmla="*/ 116013 w 116"/>
                <a:gd name="T19" fmla="*/ 264707 h 190"/>
                <a:gd name="T20" fmla="*/ 128008 w 116"/>
                <a:gd name="T21" fmla="*/ 252711 h 190"/>
                <a:gd name="T22" fmla="*/ 134636 w 116"/>
                <a:gd name="T23" fmla="*/ 243289 h 190"/>
                <a:gd name="T24" fmla="*/ 139485 w 116"/>
                <a:gd name="T25" fmla="*/ 234588 h 190"/>
                <a:gd name="T26" fmla="*/ 144348 w 116"/>
                <a:gd name="T27" fmla="*/ 220643 h 190"/>
                <a:gd name="T28" fmla="*/ 150950 w 116"/>
                <a:gd name="T29" fmla="*/ 209017 h 190"/>
                <a:gd name="T30" fmla="*/ 159938 w 116"/>
                <a:gd name="T31" fmla="*/ 190527 h 190"/>
                <a:gd name="T32" fmla="*/ 166538 w 116"/>
                <a:gd name="T33" fmla="*/ 185657 h 190"/>
                <a:gd name="T34" fmla="*/ 166538 w 116"/>
                <a:gd name="T35" fmla="*/ 179016 h 190"/>
                <a:gd name="T36" fmla="*/ 174422 w 116"/>
                <a:gd name="T37" fmla="*/ 170310 h 190"/>
                <a:gd name="T38" fmla="*/ 176475 w 116"/>
                <a:gd name="T39" fmla="*/ 170310 h 190"/>
                <a:gd name="T40" fmla="*/ 178523 w 116"/>
                <a:gd name="T41" fmla="*/ 160584 h 190"/>
                <a:gd name="T42" fmla="*/ 194838 w 116"/>
                <a:gd name="T43" fmla="*/ 144890 h 190"/>
                <a:gd name="T44" fmla="*/ 199696 w 116"/>
                <a:gd name="T45" fmla="*/ 131325 h 190"/>
                <a:gd name="T46" fmla="*/ 203518 w 116"/>
                <a:gd name="T47" fmla="*/ 126245 h 190"/>
                <a:gd name="T48" fmla="*/ 213300 w 116"/>
                <a:gd name="T49" fmla="*/ 106290 h 190"/>
                <a:gd name="T50" fmla="*/ 208384 w 116"/>
                <a:gd name="T51" fmla="*/ 99269 h 190"/>
                <a:gd name="T52" fmla="*/ 217121 w 116"/>
                <a:gd name="T53" fmla="*/ 96339 h 190"/>
                <a:gd name="T54" fmla="*/ 228521 w 116"/>
                <a:gd name="T55" fmla="*/ 92631 h 190"/>
                <a:gd name="T56" fmla="*/ 233474 w 116"/>
                <a:gd name="T57" fmla="*/ 82774 h 190"/>
                <a:gd name="T58" fmla="*/ 235522 w 116"/>
                <a:gd name="T59" fmla="*/ 82774 h 190"/>
                <a:gd name="T60" fmla="*/ 235522 w 116"/>
                <a:gd name="T61" fmla="*/ 80624 h 190"/>
                <a:gd name="T62" fmla="*/ 235522 w 116"/>
                <a:gd name="T63" fmla="*/ 69141 h 190"/>
                <a:gd name="T64" fmla="*/ 242440 w 116"/>
                <a:gd name="T65" fmla="*/ 62222 h 190"/>
                <a:gd name="T66" fmla="*/ 242440 w 116"/>
                <a:gd name="T67" fmla="*/ 59190 h 190"/>
                <a:gd name="T68" fmla="*/ 246987 w 116"/>
                <a:gd name="T69" fmla="*/ 57101 h 190"/>
                <a:gd name="T70" fmla="*/ 251837 w 116"/>
                <a:gd name="T71" fmla="*/ 50702 h 190"/>
                <a:gd name="T72" fmla="*/ 245459 w 116"/>
                <a:gd name="T73" fmla="*/ 43565 h 190"/>
                <a:gd name="T74" fmla="*/ 253889 w 116"/>
                <a:gd name="T75" fmla="*/ 39198 h 190"/>
                <a:gd name="T76" fmla="*/ 253889 w 116"/>
                <a:gd name="T77" fmla="*/ 18435 h 190"/>
                <a:gd name="T78" fmla="*/ 258755 w 116"/>
                <a:gd name="T79" fmla="*/ 11509 h 190"/>
                <a:gd name="T80" fmla="*/ 265383 w 116"/>
                <a:gd name="T81" fmla="*/ 0 h 190"/>
                <a:gd name="T82" fmla="*/ 258755 w 116"/>
                <a:gd name="T83" fmla="*/ 2061 h 190"/>
                <a:gd name="T84" fmla="*/ 253889 w 116"/>
                <a:gd name="T85" fmla="*/ 18435 h 190"/>
                <a:gd name="T86" fmla="*/ 238300 w 116"/>
                <a:gd name="T87" fmla="*/ 30156 h 190"/>
                <a:gd name="T88" fmla="*/ 217121 w 116"/>
                <a:gd name="T89" fmla="*/ 59190 h 190"/>
                <a:gd name="T90" fmla="*/ 196985 w 116"/>
                <a:gd name="T91" fmla="*/ 92631 h 190"/>
                <a:gd name="T92" fmla="*/ 178523 w 116"/>
                <a:gd name="T93" fmla="*/ 121374 h 190"/>
                <a:gd name="T94" fmla="*/ 166538 w 116"/>
                <a:gd name="T95" fmla="*/ 144890 h 190"/>
                <a:gd name="T96" fmla="*/ 144348 w 116"/>
                <a:gd name="T97" fmla="*/ 185657 h 190"/>
                <a:gd name="T98" fmla="*/ 130958 w 116"/>
                <a:gd name="T99" fmla="*/ 209017 h 190"/>
                <a:gd name="T100" fmla="*/ 116013 w 116"/>
                <a:gd name="T101" fmla="*/ 239147 h 190"/>
                <a:gd name="T102" fmla="*/ 56999 w 116"/>
                <a:gd name="T103" fmla="*/ 326704 h 190"/>
                <a:gd name="T104" fmla="*/ 41846 w 116"/>
                <a:gd name="T105" fmla="*/ 353907 h 190"/>
                <a:gd name="T106" fmla="*/ 8688 w 116"/>
                <a:gd name="T107" fmla="*/ 434526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0" name="フリーフォーム(F) 146">
              <a:extLst>
                <a:ext uri="{FF2B5EF4-FFF2-40B4-BE49-F238E27FC236}">
                  <a16:creationId xmlns:a16="http://schemas.microsoft.com/office/drawing/2014/main" id="{125B39C6-59F2-4278-A0D0-6EBE7A4B75DF}"/>
                </a:ext>
              </a:extLst>
            </p:cNvPr>
            <p:cNvSpPr>
              <a:spLocks/>
            </p:cNvSpPr>
            <p:nvPr/>
          </p:nvSpPr>
          <p:spPr bwMode="auto">
            <a:xfrm>
              <a:off x="4253" y="2407"/>
              <a:ext cx="271" cy="441"/>
            </a:xfrm>
            <a:custGeom>
              <a:avLst/>
              <a:gdLst>
                <a:gd name="T0" fmla="*/ 37989 w 115"/>
                <a:gd name="T1" fmla="*/ 376895 h 187"/>
                <a:gd name="T2" fmla="*/ 42804 w 115"/>
                <a:gd name="T3" fmla="*/ 363462 h 187"/>
                <a:gd name="T4" fmla="*/ 64538 w 115"/>
                <a:gd name="T5" fmla="*/ 342306 h 187"/>
                <a:gd name="T6" fmla="*/ 69315 w 115"/>
                <a:gd name="T7" fmla="*/ 333858 h 187"/>
                <a:gd name="T8" fmla="*/ 80678 w 115"/>
                <a:gd name="T9" fmla="*/ 304321 h 187"/>
                <a:gd name="T10" fmla="*/ 87479 w 115"/>
                <a:gd name="T11" fmla="*/ 295734 h 187"/>
                <a:gd name="T12" fmla="*/ 98842 w 115"/>
                <a:gd name="T13" fmla="*/ 282304 h 187"/>
                <a:gd name="T14" fmla="*/ 105643 w 115"/>
                <a:gd name="T15" fmla="*/ 269005 h 187"/>
                <a:gd name="T16" fmla="*/ 107410 w 115"/>
                <a:gd name="T17" fmla="*/ 259235 h 187"/>
                <a:gd name="T18" fmla="*/ 114230 w 115"/>
                <a:gd name="T19" fmla="*/ 257188 h 187"/>
                <a:gd name="T20" fmla="*/ 125508 w 115"/>
                <a:gd name="T21" fmla="*/ 239246 h 187"/>
                <a:gd name="T22" fmla="*/ 132422 w 115"/>
                <a:gd name="T23" fmla="*/ 232412 h 187"/>
                <a:gd name="T24" fmla="*/ 136831 w 115"/>
                <a:gd name="T25" fmla="*/ 222757 h 187"/>
                <a:gd name="T26" fmla="*/ 138858 w 115"/>
                <a:gd name="T27" fmla="*/ 212616 h 187"/>
                <a:gd name="T28" fmla="*/ 152085 w 115"/>
                <a:gd name="T29" fmla="*/ 200738 h 187"/>
                <a:gd name="T30" fmla="*/ 157022 w 115"/>
                <a:gd name="T31" fmla="*/ 182491 h 187"/>
                <a:gd name="T32" fmla="*/ 163342 w 115"/>
                <a:gd name="T33" fmla="*/ 176027 h 187"/>
                <a:gd name="T34" fmla="*/ 163342 w 115"/>
                <a:gd name="T35" fmla="*/ 171134 h 187"/>
                <a:gd name="T36" fmla="*/ 170200 w 115"/>
                <a:gd name="T37" fmla="*/ 169099 h 187"/>
                <a:gd name="T38" fmla="*/ 170200 w 115"/>
                <a:gd name="T39" fmla="*/ 164644 h 187"/>
                <a:gd name="T40" fmla="*/ 176730 w 115"/>
                <a:gd name="T41" fmla="*/ 155895 h 187"/>
                <a:gd name="T42" fmla="*/ 190119 w 115"/>
                <a:gd name="T43" fmla="*/ 135012 h 187"/>
                <a:gd name="T44" fmla="*/ 192801 w 115"/>
                <a:gd name="T45" fmla="*/ 126107 h 187"/>
                <a:gd name="T46" fmla="*/ 194894 w 115"/>
                <a:gd name="T47" fmla="*/ 117660 h 187"/>
                <a:gd name="T48" fmla="*/ 206146 w 115"/>
                <a:gd name="T49" fmla="*/ 103366 h 187"/>
                <a:gd name="T50" fmla="*/ 206146 w 115"/>
                <a:gd name="T51" fmla="*/ 94457 h 187"/>
                <a:gd name="T52" fmla="*/ 213060 w 115"/>
                <a:gd name="T53" fmla="*/ 92860 h 187"/>
                <a:gd name="T54" fmla="*/ 221579 w 115"/>
                <a:gd name="T55" fmla="*/ 88033 h 187"/>
                <a:gd name="T56" fmla="*/ 224348 w 115"/>
                <a:gd name="T57" fmla="*/ 79519 h 187"/>
                <a:gd name="T58" fmla="*/ 228474 w 115"/>
                <a:gd name="T59" fmla="*/ 79519 h 187"/>
                <a:gd name="T60" fmla="*/ 228474 w 115"/>
                <a:gd name="T61" fmla="*/ 74642 h 187"/>
                <a:gd name="T62" fmla="*/ 228474 w 115"/>
                <a:gd name="T63" fmla="*/ 64858 h 187"/>
                <a:gd name="T64" fmla="*/ 234806 w 115"/>
                <a:gd name="T65" fmla="*/ 58495 h 187"/>
                <a:gd name="T66" fmla="*/ 234806 w 115"/>
                <a:gd name="T67" fmla="*/ 56450 h 187"/>
                <a:gd name="T68" fmla="*/ 242514 w 115"/>
                <a:gd name="T69" fmla="*/ 54354 h 187"/>
                <a:gd name="T70" fmla="*/ 244541 w 115"/>
                <a:gd name="T71" fmla="*/ 47845 h 187"/>
                <a:gd name="T72" fmla="*/ 239736 w 115"/>
                <a:gd name="T73" fmla="*/ 47845 h 187"/>
                <a:gd name="T74" fmla="*/ 248950 w 115"/>
                <a:gd name="T75" fmla="*/ 36462 h 187"/>
                <a:gd name="T76" fmla="*/ 248950 w 115"/>
                <a:gd name="T77" fmla="*/ 18241 h 187"/>
                <a:gd name="T78" fmla="*/ 251087 w 115"/>
                <a:gd name="T79" fmla="*/ 11383 h 187"/>
                <a:gd name="T80" fmla="*/ 257902 w 115"/>
                <a:gd name="T81" fmla="*/ 0 h 187"/>
                <a:gd name="T82" fmla="*/ 251087 w 115"/>
                <a:gd name="T83" fmla="*/ 2047 h 187"/>
                <a:gd name="T84" fmla="*/ 248950 w 115"/>
                <a:gd name="T85" fmla="*/ 16211 h 187"/>
                <a:gd name="T86" fmla="*/ 231158 w 115"/>
                <a:gd name="T87" fmla="*/ 29604 h 187"/>
                <a:gd name="T88" fmla="*/ 213060 w 115"/>
                <a:gd name="T89" fmla="*/ 56450 h 187"/>
                <a:gd name="T90" fmla="*/ 190119 w 115"/>
                <a:gd name="T91" fmla="*/ 88033 h 187"/>
                <a:gd name="T92" fmla="*/ 172292 w 115"/>
                <a:gd name="T93" fmla="*/ 114752 h 187"/>
                <a:gd name="T94" fmla="*/ 163342 w 115"/>
                <a:gd name="T95" fmla="*/ 135012 h 187"/>
                <a:gd name="T96" fmla="*/ 138858 w 115"/>
                <a:gd name="T97" fmla="*/ 176027 h 187"/>
                <a:gd name="T98" fmla="*/ 127601 w 115"/>
                <a:gd name="T99" fmla="*/ 200738 h 187"/>
                <a:gd name="T100" fmla="*/ 114230 w 115"/>
                <a:gd name="T101" fmla="*/ 230497 h 187"/>
                <a:gd name="T102" fmla="*/ 56194 w 115"/>
                <a:gd name="T103" fmla="*/ 318397 h 187"/>
                <a:gd name="T104" fmla="*/ 42804 w 115"/>
                <a:gd name="T105" fmla="*/ 342306 h 187"/>
                <a:gd name="T106" fmla="*/ 11344 w 115"/>
                <a:gd name="T107" fmla="*/ 419940 h 1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1" name="フリーフォーム(F) 147">
              <a:extLst>
                <a:ext uri="{FF2B5EF4-FFF2-40B4-BE49-F238E27FC236}">
                  <a16:creationId xmlns:a16="http://schemas.microsoft.com/office/drawing/2014/main" id="{9978F203-63E7-4C54-9EEB-016C3C3D7B9D}"/>
                </a:ext>
              </a:extLst>
            </p:cNvPr>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0"/>
                  </a:moveTo>
                  <a:lnTo>
                    <a:pt x="0" y="0"/>
                  </a:lnTo>
                  <a:lnTo>
                    <a:pt x="0" y="3"/>
                  </a:lnTo>
                  <a:lnTo>
                    <a:pt x="2" y="3"/>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2" name="フリーフォーム(F) 148">
              <a:extLst>
                <a:ext uri="{FF2B5EF4-FFF2-40B4-BE49-F238E27FC236}">
                  <a16:creationId xmlns:a16="http://schemas.microsoft.com/office/drawing/2014/main" id="{45C559E3-D8A5-41B8-806F-FF55771BC3E3}"/>
                </a:ext>
              </a:extLst>
            </p:cNvPr>
            <p:cNvSpPr>
              <a:spLocks/>
            </p:cNvSpPr>
            <p:nvPr/>
          </p:nvSpPr>
          <p:spPr bwMode="auto">
            <a:xfrm>
              <a:off x="4262" y="2959"/>
              <a:ext cx="267" cy="444"/>
            </a:xfrm>
            <a:custGeom>
              <a:avLst/>
              <a:gdLst>
                <a:gd name="T0" fmla="*/ 34100 w 113"/>
                <a:gd name="T1" fmla="*/ 381533 h 188"/>
                <a:gd name="T2" fmla="*/ 41895 w 113"/>
                <a:gd name="T3" fmla="*/ 367504 h 188"/>
                <a:gd name="T4" fmla="*/ 62145 w 113"/>
                <a:gd name="T5" fmla="*/ 345479 h 188"/>
                <a:gd name="T6" fmla="*/ 69073 w 113"/>
                <a:gd name="T7" fmla="*/ 338852 h 188"/>
                <a:gd name="T8" fmla="*/ 80573 w 113"/>
                <a:gd name="T9" fmla="*/ 308516 h 188"/>
                <a:gd name="T10" fmla="*/ 84783 w 113"/>
                <a:gd name="T11" fmla="*/ 297043 h 188"/>
                <a:gd name="T12" fmla="*/ 98991 w 113"/>
                <a:gd name="T13" fmla="*/ 285586 h 188"/>
                <a:gd name="T14" fmla="*/ 102828 w 113"/>
                <a:gd name="T15" fmla="*/ 270002 h 188"/>
                <a:gd name="T16" fmla="*/ 107752 w 113"/>
                <a:gd name="T17" fmla="*/ 263030 h 188"/>
                <a:gd name="T18" fmla="*/ 112615 w 113"/>
                <a:gd name="T19" fmla="*/ 258552 h 188"/>
                <a:gd name="T20" fmla="*/ 124238 w 113"/>
                <a:gd name="T21" fmla="*/ 246739 h 188"/>
                <a:gd name="T22" fmla="*/ 131255 w 113"/>
                <a:gd name="T23" fmla="*/ 235254 h 188"/>
                <a:gd name="T24" fmla="*/ 138167 w 113"/>
                <a:gd name="T25" fmla="*/ 228192 h 188"/>
                <a:gd name="T26" fmla="*/ 139698 w 113"/>
                <a:gd name="T27" fmla="*/ 216740 h 188"/>
                <a:gd name="T28" fmla="*/ 149645 w 113"/>
                <a:gd name="T29" fmla="*/ 201319 h 188"/>
                <a:gd name="T30" fmla="*/ 158338 w 113"/>
                <a:gd name="T31" fmla="*/ 187727 h 188"/>
                <a:gd name="T32" fmla="*/ 163208 w 113"/>
                <a:gd name="T33" fmla="*/ 178160 h 188"/>
                <a:gd name="T34" fmla="*/ 163208 w 113"/>
                <a:gd name="T35" fmla="*/ 171256 h 188"/>
                <a:gd name="T36" fmla="*/ 169840 w 113"/>
                <a:gd name="T37" fmla="*/ 169204 h 188"/>
                <a:gd name="T38" fmla="*/ 169840 w 113"/>
                <a:gd name="T39" fmla="*/ 166408 h 188"/>
                <a:gd name="T40" fmla="*/ 176818 w 113"/>
                <a:gd name="T41" fmla="*/ 159809 h 188"/>
                <a:gd name="T42" fmla="*/ 190380 w 113"/>
                <a:gd name="T43" fmla="*/ 137260 h 188"/>
                <a:gd name="T44" fmla="*/ 192438 w 113"/>
                <a:gd name="T45" fmla="*/ 130633 h 188"/>
                <a:gd name="T46" fmla="*/ 197308 w 113"/>
                <a:gd name="T47" fmla="*/ 125775 h 188"/>
                <a:gd name="T48" fmla="*/ 208808 w 113"/>
                <a:gd name="T49" fmla="*/ 102349 h 188"/>
                <a:gd name="T50" fmla="*/ 206871 w 113"/>
                <a:gd name="T51" fmla="*/ 98740 h 188"/>
                <a:gd name="T52" fmla="*/ 210918 w 113"/>
                <a:gd name="T53" fmla="*/ 95935 h 188"/>
                <a:gd name="T54" fmla="*/ 222425 w 113"/>
                <a:gd name="T55" fmla="*/ 88824 h 188"/>
                <a:gd name="T56" fmla="*/ 227411 w 113"/>
                <a:gd name="T57" fmla="*/ 80300 h 188"/>
                <a:gd name="T58" fmla="*/ 229348 w 113"/>
                <a:gd name="T59" fmla="*/ 80300 h 188"/>
                <a:gd name="T60" fmla="*/ 229348 w 113"/>
                <a:gd name="T61" fmla="*/ 77379 h 188"/>
                <a:gd name="T62" fmla="*/ 229348 w 113"/>
                <a:gd name="T63" fmla="*/ 68905 h 188"/>
                <a:gd name="T64" fmla="*/ 235988 w 113"/>
                <a:gd name="T65" fmla="*/ 58988 h 188"/>
                <a:gd name="T66" fmla="*/ 235988 w 113"/>
                <a:gd name="T67" fmla="*/ 56931 h 188"/>
                <a:gd name="T68" fmla="*/ 241061 w 113"/>
                <a:gd name="T69" fmla="*/ 52385 h 188"/>
                <a:gd name="T70" fmla="*/ 245890 w 113"/>
                <a:gd name="T71" fmla="*/ 48408 h 188"/>
                <a:gd name="T72" fmla="*/ 238913 w 113"/>
                <a:gd name="T73" fmla="*/ 48408 h 188"/>
                <a:gd name="T74" fmla="*/ 250760 w 113"/>
                <a:gd name="T75" fmla="*/ 38519 h 188"/>
                <a:gd name="T76" fmla="*/ 250760 w 113"/>
                <a:gd name="T77" fmla="*/ 18350 h 188"/>
                <a:gd name="T78" fmla="*/ 252473 w 113"/>
                <a:gd name="T79" fmla="*/ 11445 h 188"/>
                <a:gd name="T80" fmla="*/ 259453 w 113"/>
                <a:gd name="T81" fmla="*/ 0 h 188"/>
                <a:gd name="T82" fmla="*/ 252473 w 113"/>
                <a:gd name="T83" fmla="*/ 4846 h 188"/>
                <a:gd name="T84" fmla="*/ 250760 w 113"/>
                <a:gd name="T85" fmla="*/ 13525 h 188"/>
                <a:gd name="T86" fmla="*/ 232281 w 113"/>
                <a:gd name="T87" fmla="*/ 29835 h 188"/>
                <a:gd name="T88" fmla="*/ 210918 w 113"/>
                <a:gd name="T89" fmla="*/ 56931 h 188"/>
                <a:gd name="T90" fmla="*/ 190380 w 113"/>
                <a:gd name="T91" fmla="*/ 88824 h 188"/>
                <a:gd name="T92" fmla="*/ 171901 w 113"/>
                <a:gd name="T93" fmla="*/ 115948 h 188"/>
                <a:gd name="T94" fmla="*/ 163208 w 113"/>
                <a:gd name="T95" fmla="*/ 137260 h 188"/>
                <a:gd name="T96" fmla="*/ 139698 w 113"/>
                <a:gd name="T97" fmla="*/ 178160 h 188"/>
                <a:gd name="T98" fmla="*/ 128236 w 113"/>
                <a:gd name="T99" fmla="*/ 201319 h 188"/>
                <a:gd name="T100" fmla="*/ 112615 w 113"/>
                <a:gd name="T101" fmla="*/ 233194 h 188"/>
                <a:gd name="T102" fmla="*/ 52580 w 113"/>
                <a:gd name="T103" fmla="*/ 322020 h 188"/>
                <a:gd name="T104" fmla="*/ 41895 w 113"/>
                <a:gd name="T105" fmla="*/ 345479 h 188"/>
                <a:gd name="T106" fmla="*/ 8693 w 113"/>
                <a:gd name="T107" fmla="*/ 422846 h 1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3" name="フリーフォーム(F) 149">
              <a:extLst>
                <a:ext uri="{FF2B5EF4-FFF2-40B4-BE49-F238E27FC236}">
                  <a16:creationId xmlns:a16="http://schemas.microsoft.com/office/drawing/2014/main" id="{3105D65F-5771-4403-A14F-4350CAA5B5B9}"/>
                </a:ext>
              </a:extLst>
            </p:cNvPr>
            <p:cNvSpPr>
              <a:spLocks/>
            </p:cNvSpPr>
            <p:nvPr/>
          </p:nvSpPr>
          <p:spPr bwMode="auto">
            <a:xfrm>
              <a:off x="4269" y="3621"/>
              <a:ext cx="267" cy="441"/>
            </a:xfrm>
            <a:custGeom>
              <a:avLst/>
              <a:gdLst>
                <a:gd name="T0" fmla="*/ 32040 w 113"/>
                <a:gd name="T1" fmla="*/ 373980 h 187"/>
                <a:gd name="T2" fmla="*/ 43519 w 113"/>
                <a:gd name="T3" fmla="*/ 363462 h 187"/>
                <a:gd name="T4" fmla="*/ 62145 w 113"/>
                <a:gd name="T5" fmla="*/ 338686 h 187"/>
                <a:gd name="T6" fmla="*/ 64205 w 113"/>
                <a:gd name="T7" fmla="*/ 329031 h 187"/>
                <a:gd name="T8" fmla="*/ 82633 w 113"/>
                <a:gd name="T9" fmla="*/ 304321 h 187"/>
                <a:gd name="T10" fmla="*/ 84783 w 113"/>
                <a:gd name="T11" fmla="*/ 295734 h 187"/>
                <a:gd name="T12" fmla="*/ 98991 w 113"/>
                <a:gd name="T13" fmla="*/ 279523 h 187"/>
                <a:gd name="T14" fmla="*/ 106127 w 113"/>
                <a:gd name="T15" fmla="*/ 266090 h 187"/>
                <a:gd name="T16" fmla="*/ 106127 w 113"/>
                <a:gd name="T17" fmla="*/ 257188 h 187"/>
                <a:gd name="T18" fmla="*/ 112615 w 113"/>
                <a:gd name="T19" fmla="*/ 250629 h 187"/>
                <a:gd name="T20" fmla="*/ 124238 w 113"/>
                <a:gd name="T21" fmla="*/ 239246 h 187"/>
                <a:gd name="T22" fmla="*/ 128236 w 113"/>
                <a:gd name="T23" fmla="*/ 232412 h 187"/>
                <a:gd name="T24" fmla="*/ 138167 w 113"/>
                <a:gd name="T25" fmla="*/ 221026 h 187"/>
                <a:gd name="T26" fmla="*/ 141853 w 113"/>
                <a:gd name="T27" fmla="*/ 212616 h 187"/>
                <a:gd name="T28" fmla="*/ 149645 w 113"/>
                <a:gd name="T29" fmla="*/ 200738 h 187"/>
                <a:gd name="T30" fmla="*/ 158338 w 113"/>
                <a:gd name="T31" fmla="*/ 182491 h 187"/>
                <a:gd name="T32" fmla="*/ 160488 w 113"/>
                <a:gd name="T33" fmla="*/ 178070 h 187"/>
                <a:gd name="T34" fmla="*/ 166887 w 113"/>
                <a:gd name="T35" fmla="*/ 171134 h 187"/>
                <a:gd name="T36" fmla="*/ 169840 w 113"/>
                <a:gd name="T37" fmla="*/ 162724 h 187"/>
                <a:gd name="T38" fmla="*/ 171901 w 113"/>
                <a:gd name="T39" fmla="*/ 162724 h 187"/>
                <a:gd name="T40" fmla="*/ 174708 w 113"/>
                <a:gd name="T41" fmla="*/ 155895 h 187"/>
                <a:gd name="T42" fmla="*/ 188325 w 113"/>
                <a:gd name="T43" fmla="*/ 133125 h 187"/>
                <a:gd name="T44" fmla="*/ 197308 w 113"/>
                <a:gd name="T45" fmla="*/ 126107 h 187"/>
                <a:gd name="T46" fmla="*/ 200328 w 113"/>
                <a:gd name="T47" fmla="*/ 117660 h 187"/>
                <a:gd name="T48" fmla="*/ 208808 w 113"/>
                <a:gd name="T49" fmla="*/ 101449 h 187"/>
                <a:gd name="T50" fmla="*/ 203941 w 113"/>
                <a:gd name="T51" fmla="*/ 94457 h 187"/>
                <a:gd name="T52" fmla="*/ 213888 w 113"/>
                <a:gd name="T53" fmla="*/ 92860 h 187"/>
                <a:gd name="T54" fmla="*/ 220277 w 113"/>
                <a:gd name="T55" fmla="*/ 88033 h 187"/>
                <a:gd name="T56" fmla="*/ 227411 w 113"/>
                <a:gd name="T57" fmla="*/ 79519 h 187"/>
                <a:gd name="T58" fmla="*/ 229348 w 113"/>
                <a:gd name="T59" fmla="*/ 79519 h 187"/>
                <a:gd name="T60" fmla="*/ 229348 w 113"/>
                <a:gd name="T61" fmla="*/ 71704 h 187"/>
                <a:gd name="T62" fmla="*/ 229348 w 113"/>
                <a:gd name="T63" fmla="*/ 64858 h 187"/>
                <a:gd name="T64" fmla="*/ 238913 w 113"/>
                <a:gd name="T65" fmla="*/ 58495 h 187"/>
                <a:gd name="T66" fmla="*/ 238913 w 113"/>
                <a:gd name="T67" fmla="*/ 56450 h 187"/>
                <a:gd name="T68" fmla="*/ 241061 w 113"/>
                <a:gd name="T69" fmla="*/ 54354 h 187"/>
                <a:gd name="T70" fmla="*/ 247991 w 113"/>
                <a:gd name="T71" fmla="*/ 45065 h 187"/>
                <a:gd name="T72" fmla="*/ 238913 w 113"/>
                <a:gd name="T73" fmla="*/ 40053 h 187"/>
                <a:gd name="T74" fmla="*/ 247991 w 113"/>
                <a:gd name="T75" fmla="*/ 36462 h 187"/>
                <a:gd name="T76" fmla="*/ 250760 w 113"/>
                <a:gd name="T77" fmla="*/ 11383 h 187"/>
                <a:gd name="T78" fmla="*/ 250760 w 113"/>
                <a:gd name="T79" fmla="*/ 8603 h 187"/>
                <a:gd name="T80" fmla="*/ 259453 w 113"/>
                <a:gd name="T81" fmla="*/ 0 h 187"/>
                <a:gd name="T82" fmla="*/ 250760 w 113"/>
                <a:gd name="T83" fmla="*/ 0 h 187"/>
                <a:gd name="T84" fmla="*/ 247991 w 113"/>
                <a:gd name="T85" fmla="*/ 11383 h 187"/>
                <a:gd name="T86" fmla="*/ 232281 w 113"/>
                <a:gd name="T87" fmla="*/ 26844 h 187"/>
                <a:gd name="T88" fmla="*/ 210918 w 113"/>
                <a:gd name="T89" fmla="*/ 56450 h 187"/>
                <a:gd name="T90" fmla="*/ 190380 w 113"/>
                <a:gd name="T91" fmla="*/ 88033 h 187"/>
                <a:gd name="T92" fmla="*/ 174708 w 113"/>
                <a:gd name="T93" fmla="*/ 114752 h 187"/>
                <a:gd name="T94" fmla="*/ 160488 w 113"/>
                <a:gd name="T95" fmla="*/ 133125 h 187"/>
                <a:gd name="T96" fmla="*/ 139698 w 113"/>
                <a:gd name="T97" fmla="*/ 178070 h 187"/>
                <a:gd name="T98" fmla="*/ 128236 w 113"/>
                <a:gd name="T99" fmla="*/ 200738 h 187"/>
                <a:gd name="T100" fmla="*/ 112615 w 113"/>
                <a:gd name="T101" fmla="*/ 230497 h 187"/>
                <a:gd name="T102" fmla="*/ 52580 w 113"/>
                <a:gd name="T103" fmla="*/ 315617 h 187"/>
                <a:gd name="T104" fmla="*/ 38970 w 113"/>
                <a:gd name="T105" fmla="*/ 338686 h 187"/>
                <a:gd name="T106" fmla="*/ 11500 w 113"/>
                <a:gd name="T107" fmla="*/ 419940 h 1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4" name="フリーフォーム(F) 150">
              <a:extLst>
                <a:ext uri="{FF2B5EF4-FFF2-40B4-BE49-F238E27FC236}">
                  <a16:creationId xmlns:a16="http://schemas.microsoft.com/office/drawing/2014/main" id="{A11FEDD7-2A9A-415C-8EB5-F5F666A09AF2}"/>
                </a:ext>
              </a:extLst>
            </p:cNvPr>
            <p:cNvSpPr>
              <a:spLocks/>
            </p:cNvSpPr>
            <p:nvPr/>
          </p:nvSpPr>
          <p:spPr bwMode="auto">
            <a:xfrm>
              <a:off x="4002" y="3099"/>
              <a:ext cx="260" cy="472"/>
            </a:xfrm>
            <a:custGeom>
              <a:avLst/>
              <a:gdLst>
                <a:gd name="T0" fmla="*/ 225824 w 110"/>
                <a:gd name="T1" fmla="*/ 397518 h 200"/>
                <a:gd name="T2" fmla="*/ 219163 w 110"/>
                <a:gd name="T3" fmla="*/ 384064 h 200"/>
                <a:gd name="T4" fmla="*/ 204348 w 110"/>
                <a:gd name="T5" fmla="*/ 353814 h 200"/>
                <a:gd name="T6" fmla="*/ 202817 w 110"/>
                <a:gd name="T7" fmla="*/ 345377 h 200"/>
                <a:gd name="T8" fmla="*/ 179284 w 110"/>
                <a:gd name="T9" fmla="*/ 317590 h 200"/>
                <a:gd name="T10" fmla="*/ 177133 w 110"/>
                <a:gd name="T11" fmla="*/ 309084 h 200"/>
                <a:gd name="T12" fmla="*/ 172262 w 110"/>
                <a:gd name="T13" fmla="*/ 288739 h 200"/>
                <a:gd name="T14" fmla="*/ 163547 w 110"/>
                <a:gd name="T15" fmla="*/ 277317 h 200"/>
                <a:gd name="T16" fmla="*/ 157156 w 110"/>
                <a:gd name="T17" fmla="*/ 270338 h 200"/>
                <a:gd name="T18" fmla="*/ 157156 w 110"/>
                <a:gd name="T19" fmla="*/ 263831 h 200"/>
                <a:gd name="T20" fmla="*/ 147172 w 110"/>
                <a:gd name="T21" fmla="*/ 247614 h 200"/>
                <a:gd name="T22" fmla="*/ 142983 w 110"/>
                <a:gd name="T23" fmla="*/ 238579 h 200"/>
                <a:gd name="T24" fmla="*/ 138478 w 110"/>
                <a:gd name="T25" fmla="*/ 227162 h 200"/>
                <a:gd name="T26" fmla="*/ 133623 w 110"/>
                <a:gd name="T27" fmla="*/ 215593 h 200"/>
                <a:gd name="T28" fmla="*/ 126596 w 110"/>
                <a:gd name="T29" fmla="*/ 200239 h 200"/>
                <a:gd name="T30" fmla="*/ 114948 w 110"/>
                <a:gd name="T31" fmla="*/ 186742 h 200"/>
                <a:gd name="T32" fmla="*/ 113020 w 110"/>
                <a:gd name="T33" fmla="*/ 178985 h 200"/>
                <a:gd name="T34" fmla="*/ 106366 w 110"/>
                <a:gd name="T35" fmla="*/ 170364 h 200"/>
                <a:gd name="T36" fmla="*/ 106366 w 110"/>
                <a:gd name="T37" fmla="*/ 165523 h 200"/>
                <a:gd name="T38" fmla="*/ 103433 w 110"/>
                <a:gd name="T39" fmla="*/ 161580 h 200"/>
                <a:gd name="T40" fmla="*/ 99384 w 110"/>
                <a:gd name="T41" fmla="*/ 157023 h 200"/>
                <a:gd name="T42" fmla="*/ 84925 w 110"/>
                <a:gd name="T43" fmla="*/ 131615 h 200"/>
                <a:gd name="T44" fmla="*/ 80711 w 110"/>
                <a:gd name="T45" fmla="*/ 122347 h 200"/>
                <a:gd name="T46" fmla="*/ 77965 w 110"/>
                <a:gd name="T47" fmla="*/ 118153 h 200"/>
                <a:gd name="T48" fmla="*/ 67137 w 110"/>
                <a:gd name="T49" fmla="*/ 97055 h 200"/>
                <a:gd name="T50" fmla="*/ 57403 w 110"/>
                <a:gd name="T51" fmla="*/ 97055 h 200"/>
                <a:gd name="T52" fmla="*/ 64322 w 110"/>
                <a:gd name="T53" fmla="*/ 88434 h 200"/>
                <a:gd name="T54" fmla="*/ 64322 w 110"/>
                <a:gd name="T55" fmla="*/ 77089 h 200"/>
                <a:gd name="T56" fmla="*/ 55621 w 110"/>
                <a:gd name="T57" fmla="*/ 70137 h 200"/>
                <a:gd name="T58" fmla="*/ 55621 w 110"/>
                <a:gd name="T59" fmla="*/ 68466 h 200"/>
                <a:gd name="T60" fmla="*/ 50745 w 110"/>
                <a:gd name="T61" fmla="*/ 63526 h 200"/>
                <a:gd name="T62" fmla="*/ 45661 w 110"/>
                <a:gd name="T63" fmla="*/ 61487 h 200"/>
                <a:gd name="T64" fmla="*/ 45661 w 110"/>
                <a:gd name="T65" fmla="*/ 50065 h 200"/>
                <a:gd name="T66" fmla="*/ 39229 w 110"/>
                <a:gd name="T67" fmla="*/ 48017 h 200"/>
                <a:gd name="T68" fmla="*/ 39229 w 110"/>
                <a:gd name="T69" fmla="*/ 40420 h 200"/>
                <a:gd name="T70" fmla="*/ 37107 w 110"/>
                <a:gd name="T71" fmla="*/ 36608 h 200"/>
                <a:gd name="T72" fmla="*/ 34147 w 110"/>
                <a:gd name="T73" fmla="*/ 40420 h 200"/>
                <a:gd name="T74" fmla="*/ 30186 w 110"/>
                <a:gd name="T75" fmla="*/ 26918 h 200"/>
                <a:gd name="T76" fmla="*/ 13577 w 110"/>
                <a:gd name="T77" fmla="*/ 13461 h 200"/>
                <a:gd name="T78" fmla="*/ 7022 w 110"/>
                <a:gd name="T79" fmla="*/ 8621 h 200"/>
                <a:gd name="T80" fmla="*/ 4871 w 110"/>
                <a:gd name="T81" fmla="*/ 0 h 200"/>
                <a:gd name="T82" fmla="*/ 0 w 110"/>
                <a:gd name="T83" fmla="*/ 6889 h 200"/>
                <a:gd name="T84" fmla="*/ 8705 w 110"/>
                <a:gd name="T85" fmla="*/ 13461 h 200"/>
                <a:gd name="T86" fmla="*/ 16597 w 110"/>
                <a:gd name="T87" fmla="*/ 36608 h 200"/>
                <a:gd name="T88" fmla="*/ 30186 w 110"/>
                <a:gd name="T89" fmla="*/ 70137 h 200"/>
                <a:gd name="T90" fmla="*/ 48632 w 110"/>
                <a:gd name="T91" fmla="*/ 106748 h 200"/>
                <a:gd name="T92" fmla="*/ 64322 w 110"/>
                <a:gd name="T93" fmla="*/ 131615 h 200"/>
                <a:gd name="T94" fmla="*/ 74131 w 110"/>
                <a:gd name="T95" fmla="*/ 157023 h 200"/>
                <a:gd name="T96" fmla="*/ 99384 w 110"/>
                <a:gd name="T97" fmla="*/ 197298 h 200"/>
                <a:gd name="T98" fmla="*/ 113020 w 110"/>
                <a:gd name="T99" fmla="*/ 220155 h 200"/>
                <a:gd name="T100" fmla="*/ 133623 w 110"/>
                <a:gd name="T101" fmla="*/ 247614 h 200"/>
                <a:gd name="T102" fmla="*/ 179284 w 110"/>
                <a:gd name="T103" fmla="*/ 347453 h 200"/>
                <a:gd name="T104" fmla="*/ 195794 w 110"/>
                <a:gd name="T105" fmla="*/ 374232 h 200"/>
                <a:gd name="T106" fmla="*/ 246421 w 110"/>
                <a:gd name="T107" fmla="*/ 442845 h 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5" name="フリーフォーム(F) 151">
              <a:extLst>
                <a:ext uri="{FF2B5EF4-FFF2-40B4-BE49-F238E27FC236}">
                  <a16:creationId xmlns:a16="http://schemas.microsoft.com/office/drawing/2014/main" id="{7521F00D-F0E8-4922-8076-7E24DAF4EE62}"/>
                </a:ext>
              </a:extLst>
            </p:cNvPr>
            <p:cNvSpPr>
              <a:spLocks/>
            </p:cNvSpPr>
            <p:nvPr/>
          </p:nvSpPr>
          <p:spPr bwMode="auto">
            <a:xfrm>
              <a:off x="4009" y="3609"/>
              <a:ext cx="260" cy="475"/>
            </a:xfrm>
            <a:custGeom>
              <a:avLst/>
              <a:gdLst>
                <a:gd name="T0" fmla="*/ 223007 w 110"/>
                <a:gd name="T1" fmla="*/ 406697 h 201"/>
                <a:gd name="T2" fmla="*/ 216393 w 110"/>
                <a:gd name="T3" fmla="*/ 393130 h 201"/>
                <a:gd name="T4" fmla="*/ 207307 w 110"/>
                <a:gd name="T5" fmla="*/ 362628 h 201"/>
                <a:gd name="T6" fmla="*/ 204348 w 110"/>
                <a:gd name="T7" fmla="*/ 353920 h 201"/>
                <a:gd name="T8" fmla="*/ 184281 w 110"/>
                <a:gd name="T9" fmla="*/ 324016 h 201"/>
                <a:gd name="T10" fmla="*/ 177133 w 110"/>
                <a:gd name="T11" fmla="*/ 315225 h 201"/>
                <a:gd name="T12" fmla="*/ 170704 w 110"/>
                <a:gd name="T13" fmla="*/ 296814 h 201"/>
                <a:gd name="T14" fmla="*/ 160749 w 110"/>
                <a:gd name="T15" fmla="*/ 284778 h 201"/>
                <a:gd name="T16" fmla="*/ 157156 w 110"/>
                <a:gd name="T17" fmla="*/ 276240 h 201"/>
                <a:gd name="T18" fmla="*/ 157156 w 110"/>
                <a:gd name="T19" fmla="*/ 266655 h 201"/>
                <a:gd name="T20" fmla="*/ 149970 w 110"/>
                <a:gd name="T21" fmla="*/ 252721 h 201"/>
                <a:gd name="T22" fmla="*/ 145111 w 110"/>
                <a:gd name="T23" fmla="*/ 243295 h 201"/>
                <a:gd name="T24" fmla="*/ 140173 w 110"/>
                <a:gd name="T25" fmla="*/ 229730 h 201"/>
                <a:gd name="T26" fmla="*/ 131468 w 110"/>
                <a:gd name="T27" fmla="*/ 222586 h 201"/>
                <a:gd name="T28" fmla="*/ 126596 w 110"/>
                <a:gd name="T29" fmla="*/ 207124 h 201"/>
                <a:gd name="T30" fmla="*/ 113020 w 110"/>
                <a:gd name="T31" fmla="*/ 193462 h 201"/>
                <a:gd name="T32" fmla="*/ 113020 w 110"/>
                <a:gd name="T33" fmla="*/ 183974 h 201"/>
                <a:gd name="T34" fmla="*/ 107926 w 110"/>
                <a:gd name="T35" fmla="*/ 176967 h 201"/>
                <a:gd name="T36" fmla="*/ 101282 w 110"/>
                <a:gd name="T37" fmla="*/ 170315 h 201"/>
                <a:gd name="T38" fmla="*/ 101282 w 110"/>
                <a:gd name="T39" fmla="*/ 168417 h 201"/>
                <a:gd name="T40" fmla="*/ 99384 w 110"/>
                <a:gd name="T41" fmla="*/ 163400 h 201"/>
                <a:gd name="T42" fmla="*/ 87707 w 110"/>
                <a:gd name="T43" fmla="*/ 138258 h 201"/>
                <a:gd name="T44" fmla="*/ 82836 w 110"/>
                <a:gd name="T45" fmla="*/ 126246 h 201"/>
                <a:gd name="T46" fmla="*/ 77965 w 110"/>
                <a:gd name="T47" fmla="*/ 119858 h 201"/>
                <a:gd name="T48" fmla="*/ 64322 w 110"/>
                <a:gd name="T49" fmla="*/ 102952 h 201"/>
                <a:gd name="T50" fmla="*/ 59304 w 110"/>
                <a:gd name="T51" fmla="*/ 99273 h 201"/>
                <a:gd name="T52" fmla="*/ 59304 w 110"/>
                <a:gd name="T53" fmla="*/ 89321 h 201"/>
                <a:gd name="T54" fmla="*/ 62265 w 110"/>
                <a:gd name="T55" fmla="*/ 80625 h 201"/>
                <a:gd name="T56" fmla="*/ 57403 w 110"/>
                <a:gd name="T57" fmla="*/ 75757 h 201"/>
                <a:gd name="T58" fmla="*/ 57403 w 110"/>
                <a:gd name="T59" fmla="*/ 69144 h 201"/>
                <a:gd name="T60" fmla="*/ 52806 w 110"/>
                <a:gd name="T61" fmla="*/ 69144 h 201"/>
                <a:gd name="T62" fmla="*/ 42047 w 110"/>
                <a:gd name="T63" fmla="*/ 59191 h 201"/>
                <a:gd name="T64" fmla="*/ 42047 w 110"/>
                <a:gd name="T65" fmla="*/ 50719 h 201"/>
                <a:gd name="T66" fmla="*/ 39229 w 110"/>
                <a:gd name="T67" fmla="*/ 50719 h 201"/>
                <a:gd name="T68" fmla="*/ 39229 w 110"/>
                <a:gd name="T69" fmla="*/ 43565 h 201"/>
                <a:gd name="T70" fmla="*/ 34147 w 110"/>
                <a:gd name="T71" fmla="*/ 34117 h 201"/>
                <a:gd name="T72" fmla="*/ 30186 w 110"/>
                <a:gd name="T73" fmla="*/ 43565 h 201"/>
                <a:gd name="T74" fmla="*/ 30186 w 110"/>
                <a:gd name="T75" fmla="*/ 27203 h 201"/>
                <a:gd name="T76" fmla="*/ 8705 w 110"/>
                <a:gd name="T77" fmla="*/ 16592 h 201"/>
                <a:gd name="T78" fmla="*/ 4871 w 110"/>
                <a:gd name="T79" fmla="*/ 13565 h 201"/>
                <a:gd name="T80" fmla="*/ 0 w 110"/>
                <a:gd name="T81" fmla="*/ 0 h 201"/>
                <a:gd name="T82" fmla="*/ 0 w 110"/>
                <a:gd name="T83" fmla="*/ 8694 h 201"/>
                <a:gd name="T84" fmla="*/ 8705 w 110"/>
                <a:gd name="T85" fmla="*/ 16592 h 201"/>
                <a:gd name="T86" fmla="*/ 11513 w 110"/>
                <a:gd name="T87" fmla="*/ 39210 h 201"/>
                <a:gd name="T88" fmla="*/ 30186 w 110"/>
                <a:gd name="T89" fmla="*/ 74013 h 201"/>
                <a:gd name="T90" fmla="*/ 48632 w 110"/>
                <a:gd name="T91" fmla="*/ 107823 h 201"/>
                <a:gd name="T92" fmla="*/ 62265 w 110"/>
                <a:gd name="T93" fmla="*/ 138258 h 201"/>
                <a:gd name="T94" fmla="*/ 71349 w 110"/>
                <a:gd name="T95" fmla="*/ 163400 h 201"/>
                <a:gd name="T96" fmla="*/ 99384 w 110"/>
                <a:gd name="T97" fmla="*/ 204153 h 201"/>
                <a:gd name="T98" fmla="*/ 113020 w 110"/>
                <a:gd name="T99" fmla="*/ 225519 h 201"/>
                <a:gd name="T100" fmla="*/ 131468 w 110"/>
                <a:gd name="T101" fmla="*/ 254806 h 201"/>
                <a:gd name="T102" fmla="*/ 179284 w 110"/>
                <a:gd name="T103" fmla="*/ 355976 h 201"/>
                <a:gd name="T104" fmla="*/ 197945 w 110"/>
                <a:gd name="T105" fmla="*/ 384088 h 201"/>
                <a:gd name="T106" fmla="*/ 248482 w 110"/>
                <a:gd name="T107" fmla="*/ 453188 h 2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6" name="フリーフォーム(F) 152">
              <a:extLst>
                <a:ext uri="{FF2B5EF4-FFF2-40B4-BE49-F238E27FC236}">
                  <a16:creationId xmlns:a16="http://schemas.microsoft.com/office/drawing/2014/main" id="{5EDC3ABF-5DB7-472D-A508-982E1ABADE91}"/>
                </a:ext>
              </a:extLst>
            </p:cNvPr>
            <p:cNvSpPr>
              <a:spLocks/>
            </p:cNvSpPr>
            <p:nvPr/>
          </p:nvSpPr>
          <p:spPr bwMode="auto">
            <a:xfrm>
              <a:off x="4227" y="1606"/>
              <a:ext cx="59" cy="2471"/>
            </a:xfrm>
            <a:custGeom>
              <a:avLst/>
              <a:gdLst>
                <a:gd name="T0" fmla="*/ 51842 w 25"/>
                <a:gd name="T1" fmla="*/ 0 h 1046"/>
                <a:gd name="T2" fmla="*/ 38369 w 25"/>
                <a:gd name="T3" fmla="*/ 1187065 h 1046"/>
                <a:gd name="T4" fmla="*/ 56675 w 25"/>
                <a:gd name="T5" fmla="*/ 2396506 h 1046"/>
                <a:gd name="T6" fmla="*/ 8621 w 25"/>
                <a:gd name="T7" fmla="*/ 2396506 h 1046"/>
                <a:gd name="T8" fmla="*/ 24879 w 25"/>
                <a:gd name="T9" fmla="*/ 1737146 h 1046"/>
                <a:gd name="T10" fmla="*/ 0 w 25"/>
                <a:gd name="T11" fmla="*/ 548189 h 1046"/>
                <a:gd name="T12" fmla="*/ 18297 w 25"/>
                <a:gd name="T13" fmla="*/ 0 h 1046"/>
                <a:gd name="T14" fmla="*/ 51842 w 25"/>
                <a:gd name="T15" fmla="*/ 0 h 1046"/>
                <a:gd name="T16" fmla="*/ 51842 w 25"/>
                <a:gd name="T17" fmla="*/ 0 h 10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57" name="グループ 50">
            <a:extLst>
              <a:ext uri="{FF2B5EF4-FFF2-40B4-BE49-F238E27FC236}">
                <a16:creationId xmlns:a16="http://schemas.microsoft.com/office/drawing/2014/main" id="{F7691642-920C-4781-B93D-71339B6B986C}"/>
              </a:ext>
            </a:extLst>
          </p:cNvPr>
          <p:cNvGrpSpPr>
            <a:grpSpLocks noChangeAspect="1"/>
          </p:cNvGrpSpPr>
          <p:nvPr/>
        </p:nvGrpSpPr>
        <p:grpSpPr bwMode="auto">
          <a:xfrm>
            <a:off x="10514013" y="2438400"/>
            <a:ext cx="1484312" cy="2195513"/>
            <a:chOff x="3369" y="1563"/>
            <a:chExt cx="940" cy="1390"/>
          </a:xfrm>
        </p:grpSpPr>
        <p:sp>
          <p:nvSpPr>
            <p:cNvPr id="258" name="フリーフォーム 51">
              <a:extLst>
                <a:ext uri="{FF2B5EF4-FFF2-40B4-BE49-F238E27FC236}">
                  <a16:creationId xmlns:a16="http://schemas.microsoft.com/office/drawing/2014/main" id="{7383B132-CACC-47B3-9BEC-E5DCBAC17AFB}"/>
                </a:ext>
              </a:extLst>
            </p:cNvPr>
            <p:cNvSpPr>
              <a:spLocks/>
            </p:cNvSpPr>
            <p:nvPr/>
          </p:nvSpPr>
          <p:spPr bwMode="auto">
            <a:xfrm>
              <a:off x="3539" y="1906"/>
              <a:ext cx="192" cy="212"/>
            </a:xfrm>
            <a:custGeom>
              <a:avLst/>
              <a:gdLst>
                <a:gd name="T0" fmla="*/ 191410 w 81"/>
                <a:gd name="T1" fmla="*/ 162957 h 90"/>
                <a:gd name="T2" fmla="*/ 103806 w 81"/>
                <a:gd name="T3" fmla="*/ 15358 h 90"/>
                <a:gd name="T4" fmla="*/ 0 w 81"/>
                <a:gd name="T5" fmla="*/ 46270 h 90"/>
                <a:gd name="T6" fmla="*/ 49972 w 81"/>
                <a:gd name="T7" fmla="*/ 42702 h 90"/>
                <a:gd name="T8" fmla="*/ 125807 w 81"/>
                <a:gd name="T9" fmla="*/ 169767 h 90"/>
                <a:gd name="T10" fmla="*/ 191410 w 81"/>
                <a:gd name="T11" fmla="*/ 162957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9" name="フリーフォーム 52">
              <a:extLst>
                <a:ext uri="{FF2B5EF4-FFF2-40B4-BE49-F238E27FC236}">
                  <a16:creationId xmlns:a16="http://schemas.microsoft.com/office/drawing/2014/main" id="{4A153F09-0ABD-4504-9EA0-2B508CBDC698}"/>
                </a:ext>
              </a:extLst>
            </p:cNvPr>
            <p:cNvSpPr>
              <a:spLocks/>
            </p:cNvSpPr>
            <p:nvPr/>
          </p:nvSpPr>
          <p:spPr bwMode="auto">
            <a:xfrm>
              <a:off x="3603" y="1925"/>
              <a:ext cx="17" cy="16"/>
            </a:xfrm>
            <a:custGeom>
              <a:avLst/>
              <a:gdLst>
                <a:gd name="T0" fmla="*/ 20524 w 7"/>
                <a:gd name="T1" fmla="*/ 5291 h 7"/>
                <a:gd name="T2" fmla="*/ 11902 w 7"/>
                <a:gd name="T3" fmla="*/ 12094 h 7"/>
                <a:gd name="T4" fmla="*/ 0 w 7"/>
                <a:gd name="T5" fmla="*/ 5291 h 7"/>
                <a:gd name="T6" fmla="*/ 11902 w 7"/>
                <a:gd name="T7" fmla="*/ 0 h 7"/>
                <a:gd name="T8" fmla="*/ 20524 w 7"/>
                <a:gd name="T9" fmla="*/ 5291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0" name="フリーフォーム 53">
              <a:extLst>
                <a:ext uri="{FF2B5EF4-FFF2-40B4-BE49-F238E27FC236}">
                  <a16:creationId xmlns:a16="http://schemas.microsoft.com/office/drawing/2014/main" id="{DBCFA170-423E-4429-B67E-328E320B22DD}"/>
                </a:ext>
              </a:extLst>
            </p:cNvPr>
            <p:cNvSpPr>
              <a:spLocks/>
            </p:cNvSpPr>
            <p:nvPr/>
          </p:nvSpPr>
          <p:spPr bwMode="auto">
            <a:xfrm>
              <a:off x="3636" y="1889"/>
              <a:ext cx="26" cy="31"/>
            </a:xfrm>
            <a:custGeom>
              <a:avLst/>
              <a:gdLst>
                <a:gd name="T0" fmla="*/ 0 w 11"/>
                <a:gd name="T1" fmla="*/ 32395 h 13"/>
                <a:gd name="T2" fmla="*/ 18514 w 11"/>
                <a:gd name="T3" fmla="*/ 0 h 13"/>
                <a:gd name="T4" fmla="*/ 0 w 11"/>
                <a:gd name="T5" fmla="*/ 32395 h 13"/>
                <a:gd name="T6" fmla="*/ 0 60000 65536"/>
                <a:gd name="T7" fmla="*/ 0 60000 65536"/>
                <a:gd name="T8" fmla="*/ 0 60000 65536"/>
              </a:gdLst>
              <a:ahLst/>
              <a:cxnLst>
                <a:cxn ang="T6">
                  <a:pos x="T0" y="T1"/>
                </a:cxn>
                <a:cxn ang="T7">
                  <a:pos x="T2" y="T3"/>
                </a:cxn>
                <a:cxn ang="T8">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1" name="フリーフォーム 54">
              <a:extLst>
                <a:ext uri="{FF2B5EF4-FFF2-40B4-BE49-F238E27FC236}">
                  <a16:creationId xmlns:a16="http://schemas.microsoft.com/office/drawing/2014/main" id="{1B519B36-D8BD-4017-9397-9FE178B658A1}"/>
                </a:ext>
              </a:extLst>
            </p:cNvPr>
            <p:cNvSpPr>
              <a:spLocks/>
            </p:cNvSpPr>
            <p:nvPr/>
          </p:nvSpPr>
          <p:spPr bwMode="auto">
            <a:xfrm>
              <a:off x="3622" y="1889"/>
              <a:ext cx="28" cy="36"/>
            </a:xfrm>
            <a:custGeom>
              <a:avLst/>
              <a:gdLst>
                <a:gd name="T0" fmla="*/ 10519 w 12"/>
                <a:gd name="T1" fmla="*/ 39341 h 15"/>
                <a:gd name="T2" fmla="*/ 0 w 12"/>
                <a:gd name="T3" fmla="*/ 0 h 15"/>
                <a:gd name="T4" fmla="*/ 10519 w 12"/>
                <a:gd name="T5" fmla="*/ 39341 h 15"/>
                <a:gd name="T6" fmla="*/ 0 60000 65536"/>
                <a:gd name="T7" fmla="*/ 0 60000 65536"/>
                <a:gd name="T8" fmla="*/ 0 60000 65536"/>
              </a:gdLst>
              <a:ahLst/>
              <a:cxnLst>
                <a:cxn ang="T6">
                  <a:pos x="T0" y="T1"/>
                </a:cxn>
                <a:cxn ang="T7">
                  <a:pos x="T2" y="T3"/>
                </a:cxn>
                <a:cxn ang="T8">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2" name="フリーフォーム 55">
              <a:extLst>
                <a:ext uri="{FF2B5EF4-FFF2-40B4-BE49-F238E27FC236}">
                  <a16:creationId xmlns:a16="http://schemas.microsoft.com/office/drawing/2014/main" id="{2B99C7AB-6341-4BED-9067-8140021A8E47}"/>
                </a:ext>
              </a:extLst>
            </p:cNvPr>
            <p:cNvSpPr>
              <a:spLocks/>
            </p:cNvSpPr>
            <p:nvPr/>
          </p:nvSpPr>
          <p:spPr bwMode="auto">
            <a:xfrm>
              <a:off x="4061" y="1915"/>
              <a:ext cx="191" cy="210"/>
            </a:xfrm>
            <a:custGeom>
              <a:avLst/>
              <a:gdLst>
                <a:gd name="T0" fmla="*/ 0 w 81"/>
                <a:gd name="T1" fmla="*/ 163260 h 89"/>
                <a:gd name="T2" fmla="*/ 83047 w 81"/>
                <a:gd name="T3" fmla="*/ 16234 h 89"/>
                <a:gd name="T4" fmla="*/ 182405 w 81"/>
                <a:gd name="T5" fmla="*/ 45190 h 89"/>
                <a:gd name="T6" fmla="*/ 134575 w 81"/>
                <a:gd name="T7" fmla="*/ 40358 h 89"/>
                <a:gd name="T8" fmla="*/ 63287 w 81"/>
                <a:gd name="T9" fmla="*/ 171879 h 89"/>
                <a:gd name="T10" fmla="*/ 0 w 81"/>
                <a:gd name="T11" fmla="*/ 163260 h 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3" name="フリーフォーム 56">
              <a:extLst>
                <a:ext uri="{FF2B5EF4-FFF2-40B4-BE49-F238E27FC236}">
                  <a16:creationId xmlns:a16="http://schemas.microsoft.com/office/drawing/2014/main" id="{ED83CC33-DC81-446C-AEEB-88E8B82280F1}"/>
                </a:ext>
              </a:extLst>
            </p:cNvPr>
            <p:cNvSpPr>
              <a:spLocks/>
            </p:cNvSpPr>
            <p:nvPr/>
          </p:nvSpPr>
          <p:spPr bwMode="auto">
            <a:xfrm>
              <a:off x="4163" y="2189"/>
              <a:ext cx="19" cy="19"/>
            </a:xfrm>
            <a:custGeom>
              <a:avLst/>
              <a:gdLst>
                <a:gd name="T0" fmla="*/ 0 w 8"/>
                <a:gd name="T1" fmla="*/ 10210 h 8"/>
                <a:gd name="T2" fmla="*/ 10210 w 8"/>
                <a:gd name="T3" fmla="*/ 19183 h 8"/>
                <a:gd name="T4" fmla="*/ 19183 w 8"/>
                <a:gd name="T5" fmla="*/ 12405 h 8"/>
                <a:gd name="T6" fmla="*/ 12405 w 8"/>
                <a:gd name="T7" fmla="*/ 0 h 8"/>
                <a:gd name="T8" fmla="*/ 0 w 8"/>
                <a:gd name="T9" fmla="*/ 1021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4" name="フリーフォーム 57">
              <a:extLst>
                <a:ext uri="{FF2B5EF4-FFF2-40B4-BE49-F238E27FC236}">
                  <a16:creationId xmlns:a16="http://schemas.microsoft.com/office/drawing/2014/main" id="{BF33B55A-755A-4F65-8CF9-45E979E6C239}"/>
                </a:ext>
              </a:extLst>
            </p:cNvPr>
            <p:cNvSpPr>
              <a:spLocks/>
            </p:cNvSpPr>
            <p:nvPr/>
          </p:nvSpPr>
          <p:spPr bwMode="auto">
            <a:xfrm>
              <a:off x="4132" y="1899"/>
              <a:ext cx="26" cy="33"/>
            </a:xfrm>
            <a:custGeom>
              <a:avLst/>
              <a:gdLst>
                <a:gd name="T0" fmla="*/ 25090 w 11"/>
                <a:gd name="T1" fmla="*/ 31576 h 14"/>
                <a:gd name="T2" fmla="*/ 7022 w 11"/>
                <a:gd name="T3" fmla="*/ 0 h 14"/>
                <a:gd name="T4" fmla="*/ 25090 w 11"/>
                <a:gd name="T5" fmla="*/ 31576 h 14"/>
                <a:gd name="T6" fmla="*/ 0 60000 65536"/>
                <a:gd name="T7" fmla="*/ 0 60000 65536"/>
                <a:gd name="T8" fmla="*/ 0 60000 65536"/>
              </a:gdLst>
              <a:ahLst/>
              <a:cxnLst>
                <a:cxn ang="T6">
                  <a:pos x="T0" y="T1"/>
                </a:cxn>
                <a:cxn ang="T7">
                  <a:pos x="T2" y="T3"/>
                </a:cxn>
                <a:cxn ang="T8">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5" name="フリーフォーム 58">
              <a:extLst>
                <a:ext uri="{FF2B5EF4-FFF2-40B4-BE49-F238E27FC236}">
                  <a16:creationId xmlns:a16="http://schemas.microsoft.com/office/drawing/2014/main" id="{75498150-D79F-431C-926A-B7F927374C81}"/>
                </a:ext>
              </a:extLst>
            </p:cNvPr>
            <p:cNvSpPr>
              <a:spLocks/>
            </p:cNvSpPr>
            <p:nvPr/>
          </p:nvSpPr>
          <p:spPr bwMode="auto">
            <a:xfrm>
              <a:off x="4144" y="1896"/>
              <a:ext cx="26" cy="36"/>
            </a:xfrm>
            <a:custGeom>
              <a:avLst/>
              <a:gdLst>
                <a:gd name="T0" fmla="*/ 16597 w 11"/>
                <a:gd name="T1" fmla="*/ 39341 h 15"/>
                <a:gd name="T2" fmla="*/ 25090 w 11"/>
                <a:gd name="T3" fmla="*/ 0 h 15"/>
                <a:gd name="T4" fmla="*/ 16597 w 11"/>
                <a:gd name="T5" fmla="*/ 39341 h 15"/>
                <a:gd name="T6" fmla="*/ 0 60000 65536"/>
                <a:gd name="T7" fmla="*/ 0 60000 65536"/>
                <a:gd name="T8" fmla="*/ 0 60000 65536"/>
              </a:gdLst>
              <a:ahLst/>
              <a:cxnLst>
                <a:cxn ang="T6">
                  <a:pos x="T0" y="T1"/>
                </a:cxn>
                <a:cxn ang="T7">
                  <a:pos x="T2" y="T3"/>
                </a:cxn>
                <a:cxn ang="T8">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6" name="フリーフォーム 59">
              <a:extLst>
                <a:ext uri="{FF2B5EF4-FFF2-40B4-BE49-F238E27FC236}">
                  <a16:creationId xmlns:a16="http://schemas.microsoft.com/office/drawing/2014/main" id="{EC3C6A43-908F-4FC2-99F8-27C12F75DA27}"/>
                </a:ext>
              </a:extLst>
            </p:cNvPr>
            <p:cNvSpPr>
              <a:spLocks/>
            </p:cNvSpPr>
            <p:nvPr/>
          </p:nvSpPr>
          <p:spPr bwMode="auto">
            <a:xfrm>
              <a:off x="3369" y="2088"/>
              <a:ext cx="140" cy="94"/>
            </a:xfrm>
            <a:custGeom>
              <a:avLst/>
              <a:gdLst>
                <a:gd name="T0" fmla="*/ 116546 w 59"/>
                <a:gd name="T1" fmla="*/ 2009 h 40"/>
                <a:gd name="T2" fmla="*/ 13924 w 59"/>
                <a:gd name="T3" fmla="*/ 19362 h 40"/>
                <a:gd name="T4" fmla="*/ 52123 w 59"/>
                <a:gd name="T5" fmla="*/ 26071 h 40"/>
                <a:gd name="T6" fmla="*/ 0 w 59"/>
                <a:gd name="T7" fmla="*/ 61267 h 40"/>
                <a:gd name="T8" fmla="*/ 69435 w 59"/>
                <a:gd name="T9" fmla="*/ 45501 h 40"/>
                <a:gd name="T10" fmla="*/ 36046 w 59"/>
                <a:gd name="T11" fmla="*/ 87432 h 40"/>
                <a:gd name="T12" fmla="*/ 116546 w 59"/>
                <a:gd name="T13" fmla="*/ 55053 h 40"/>
                <a:gd name="T14" fmla="*/ 114795 w 59"/>
                <a:gd name="T15" fmla="*/ 11094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7" name="フリーフォーム 60">
              <a:extLst>
                <a:ext uri="{FF2B5EF4-FFF2-40B4-BE49-F238E27FC236}">
                  <a16:creationId xmlns:a16="http://schemas.microsoft.com/office/drawing/2014/main" id="{E9CF84AA-F264-4348-949C-770E839EA9B2}"/>
                </a:ext>
              </a:extLst>
            </p:cNvPr>
            <p:cNvSpPr>
              <a:spLocks/>
            </p:cNvSpPr>
            <p:nvPr/>
          </p:nvSpPr>
          <p:spPr bwMode="auto">
            <a:xfrm>
              <a:off x="4172" y="2102"/>
              <a:ext cx="137" cy="94"/>
            </a:xfrm>
            <a:custGeom>
              <a:avLst/>
              <a:gdLst>
                <a:gd name="T0" fmla="*/ 18396 w 58"/>
                <a:gd name="T1" fmla="*/ 4721 h 40"/>
                <a:gd name="T2" fmla="*/ 119348 w 58"/>
                <a:gd name="T3" fmla="*/ 19362 h 40"/>
                <a:gd name="T4" fmla="*/ 80443 w 58"/>
                <a:gd name="T5" fmla="*/ 26071 h 40"/>
                <a:gd name="T6" fmla="*/ 132857 w 58"/>
                <a:gd name="T7" fmla="*/ 61267 h 40"/>
                <a:gd name="T8" fmla="*/ 63906 w 58"/>
                <a:gd name="T9" fmla="*/ 45501 h 40"/>
                <a:gd name="T10" fmla="*/ 98843 w 58"/>
                <a:gd name="T11" fmla="*/ 87432 h 40"/>
                <a:gd name="T12" fmla="*/ 18396 w 58"/>
                <a:gd name="T13" fmla="*/ 55053 h 40"/>
                <a:gd name="T14" fmla="*/ 20522 w 58"/>
                <a:gd name="T15" fmla="*/ 11094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8" name="フリーフォーム 61">
              <a:extLst>
                <a:ext uri="{FF2B5EF4-FFF2-40B4-BE49-F238E27FC236}">
                  <a16:creationId xmlns:a16="http://schemas.microsoft.com/office/drawing/2014/main" id="{9018710E-2589-4B2D-9776-D103E7ADBA57}"/>
                </a:ext>
              </a:extLst>
            </p:cNvPr>
            <p:cNvSpPr>
              <a:spLocks/>
            </p:cNvSpPr>
            <p:nvPr/>
          </p:nvSpPr>
          <p:spPr bwMode="auto">
            <a:xfrm>
              <a:off x="3815" y="2414"/>
              <a:ext cx="64" cy="539"/>
            </a:xfrm>
            <a:custGeom>
              <a:avLst/>
              <a:gdLst>
                <a:gd name="T0" fmla="*/ 336 w 52"/>
                <a:gd name="T1" fmla="*/ 0 h 368"/>
                <a:gd name="T2" fmla="*/ 277 w 52"/>
                <a:gd name="T3" fmla="*/ 11413 h 368"/>
                <a:gd name="T4" fmla="*/ 0 w 52"/>
                <a:gd name="T5" fmla="*/ 11413 h 368"/>
                <a:gd name="T6" fmla="*/ 32 w 52"/>
                <a:gd name="T7" fmla="*/ 811 h 368"/>
                <a:gd name="T8" fmla="*/ 336 w 52"/>
                <a:gd name="T9" fmla="*/ 0 h 368"/>
                <a:gd name="T10" fmla="*/ 336 w 52"/>
                <a:gd name="T11" fmla="*/ 0 h 368"/>
                <a:gd name="T12" fmla="*/ 336 w 52"/>
                <a:gd name="T13" fmla="*/ 0 h 3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368">
                  <a:moveTo>
                    <a:pt x="52" y="0"/>
                  </a:moveTo>
                  <a:lnTo>
                    <a:pt x="43" y="368"/>
                  </a:lnTo>
                  <a:lnTo>
                    <a:pt x="0" y="368"/>
                  </a:lnTo>
                  <a:lnTo>
                    <a:pt x="5" y="26"/>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9" name="フリーフォーム 62">
              <a:extLst>
                <a:ext uri="{FF2B5EF4-FFF2-40B4-BE49-F238E27FC236}">
                  <a16:creationId xmlns:a16="http://schemas.microsoft.com/office/drawing/2014/main" id="{8823F733-7FCB-40CA-B4A6-DAE76C1BB9AF}"/>
                </a:ext>
              </a:extLst>
            </p:cNvPr>
            <p:cNvSpPr>
              <a:spLocks/>
            </p:cNvSpPr>
            <p:nvPr/>
          </p:nvSpPr>
          <p:spPr bwMode="auto">
            <a:xfrm>
              <a:off x="3679" y="2388"/>
              <a:ext cx="304" cy="153"/>
            </a:xfrm>
            <a:custGeom>
              <a:avLst/>
              <a:gdLst>
                <a:gd name="T0" fmla="*/ 246304 w 129"/>
                <a:gd name="T1" fmla="*/ 19586 h 65"/>
                <a:gd name="T2" fmla="*/ 284478 w 129"/>
                <a:gd name="T3" fmla="*/ 95232 h 65"/>
                <a:gd name="T4" fmla="*/ 255923 w 129"/>
                <a:gd name="T5" fmla="*/ 73645 h 65"/>
                <a:gd name="T6" fmla="*/ 253152 w 129"/>
                <a:gd name="T7" fmla="*/ 128901 h 65"/>
                <a:gd name="T8" fmla="*/ 224368 w 129"/>
                <a:gd name="T9" fmla="*/ 98141 h 65"/>
                <a:gd name="T10" fmla="*/ 213116 w 129"/>
                <a:gd name="T11" fmla="*/ 139312 h 65"/>
                <a:gd name="T12" fmla="*/ 201771 w 129"/>
                <a:gd name="T13" fmla="*/ 82149 h 65"/>
                <a:gd name="T14" fmla="*/ 172309 w 129"/>
                <a:gd name="T15" fmla="*/ 142193 h 65"/>
                <a:gd name="T16" fmla="*/ 165440 w 129"/>
                <a:gd name="T17" fmla="*/ 93198 h 65"/>
                <a:gd name="T18" fmla="*/ 123492 w 129"/>
                <a:gd name="T19" fmla="*/ 144100 h 65"/>
                <a:gd name="T20" fmla="*/ 123492 w 129"/>
                <a:gd name="T21" fmla="*/ 86937 h 65"/>
                <a:gd name="T22" fmla="*/ 94033 w 129"/>
                <a:gd name="T23" fmla="*/ 119721 h 65"/>
                <a:gd name="T24" fmla="*/ 80683 w 129"/>
                <a:gd name="T25" fmla="*/ 75368 h 65"/>
                <a:gd name="T26" fmla="*/ 36332 w 129"/>
                <a:gd name="T27" fmla="*/ 126020 h 65"/>
                <a:gd name="T28" fmla="*/ 39902 w 129"/>
                <a:gd name="T29" fmla="*/ 62066 h 65"/>
                <a:gd name="T30" fmla="*/ 2043 w 129"/>
                <a:gd name="T31" fmla="*/ 95232 h 65"/>
                <a:gd name="T32" fmla="*/ 36332 w 129"/>
                <a:gd name="T33" fmla="*/ 46102 h 65"/>
                <a:gd name="T34" fmla="*/ 157076 w 129"/>
                <a:gd name="T35" fmla="*/ 0 h 65"/>
                <a:gd name="T36" fmla="*/ 246304 w 129"/>
                <a:gd name="T37" fmla="*/ 19586 h 65"/>
                <a:gd name="T38" fmla="*/ 246304 w 129"/>
                <a:gd name="T39" fmla="*/ 19586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0" name="フリーフォーム 63">
              <a:extLst>
                <a:ext uri="{FF2B5EF4-FFF2-40B4-BE49-F238E27FC236}">
                  <a16:creationId xmlns:a16="http://schemas.microsoft.com/office/drawing/2014/main" id="{C606CCC1-DDAC-4340-9F71-6BD394163FD2}"/>
                </a:ext>
              </a:extLst>
            </p:cNvPr>
            <p:cNvSpPr>
              <a:spLocks/>
            </p:cNvSpPr>
            <p:nvPr/>
          </p:nvSpPr>
          <p:spPr bwMode="auto">
            <a:xfrm>
              <a:off x="3457" y="2073"/>
              <a:ext cx="770" cy="366"/>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p:spPr>
          <p:txBody>
            <a:bodyPr/>
            <a:lstStyle/>
            <a:p>
              <a:pPr eaLnBrk="1" fontAlgn="auto" hangingPunct="1">
                <a:spcBef>
                  <a:spcPts val="0"/>
                </a:spcBef>
                <a:spcAft>
                  <a:spcPts val="0"/>
                </a:spcAft>
                <a:defRPr/>
              </a:pPr>
              <a:endParaRPr lang="ja-JP" altLang="en-US" dirty="0">
                <a:solidFill>
                  <a:schemeClr val="accent6"/>
                </a:solidFill>
                <a:latin typeface="MS Mincho" panose="02020609040205080304" pitchFamily="17" charset="-128"/>
                <a:ea typeface="MS Mincho" panose="02020609040205080304" pitchFamily="17" charset="-128"/>
              </a:endParaRPr>
            </a:p>
          </p:txBody>
        </p:sp>
        <p:sp>
          <p:nvSpPr>
            <p:cNvPr id="271" name="フリーフォーム 64">
              <a:extLst>
                <a:ext uri="{FF2B5EF4-FFF2-40B4-BE49-F238E27FC236}">
                  <a16:creationId xmlns:a16="http://schemas.microsoft.com/office/drawing/2014/main" id="{19D6DCAD-5458-4767-93B7-0B27E7FDD4CE}"/>
                </a:ext>
              </a:extLst>
            </p:cNvPr>
            <p:cNvSpPr>
              <a:spLocks/>
            </p:cNvSpPr>
            <p:nvPr/>
          </p:nvSpPr>
          <p:spPr bwMode="auto">
            <a:xfrm>
              <a:off x="3702" y="1828"/>
              <a:ext cx="300" cy="304"/>
            </a:xfrm>
            <a:custGeom>
              <a:avLst/>
              <a:gdLst>
                <a:gd name="T0" fmla="*/ 144387 w 127"/>
                <a:gd name="T1" fmla="*/ 6542 h 129"/>
                <a:gd name="T2" fmla="*/ 274498 w 127"/>
                <a:gd name="T3" fmla="*/ 145729 h 129"/>
                <a:gd name="T4" fmla="*/ 6907 w 127"/>
                <a:gd name="T5" fmla="*/ 136838 h 129"/>
                <a:gd name="T6" fmla="*/ 144387 w 127"/>
                <a:gd name="T7" fmla="*/ 6542 h 1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2" name="フリーフォーム 65">
              <a:extLst>
                <a:ext uri="{FF2B5EF4-FFF2-40B4-BE49-F238E27FC236}">
                  <a16:creationId xmlns:a16="http://schemas.microsoft.com/office/drawing/2014/main" id="{D36C3494-AD4E-4875-92B0-DC56D7C0052A}"/>
                </a:ext>
              </a:extLst>
            </p:cNvPr>
            <p:cNvSpPr>
              <a:spLocks/>
            </p:cNvSpPr>
            <p:nvPr/>
          </p:nvSpPr>
          <p:spPr bwMode="auto">
            <a:xfrm>
              <a:off x="3679" y="2043"/>
              <a:ext cx="311" cy="115"/>
            </a:xfrm>
            <a:custGeom>
              <a:avLst/>
              <a:gdLst>
                <a:gd name="T0" fmla="*/ 186303 w 132"/>
                <a:gd name="T1" fmla="*/ 0 h 49"/>
                <a:gd name="T2" fmla="*/ 283790 w 132"/>
                <a:gd name="T3" fmla="*/ 57951 h 49"/>
                <a:gd name="T4" fmla="*/ 210029 w 132"/>
                <a:gd name="T5" fmla="*/ 41597 h 49"/>
                <a:gd name="T6" fmla="*/ 207986 w 132"/>
                <a:gd name="T7" fmla="*/ 105955 h 49"/>
                <a:gd name="T8" fmla="*/ 154774 w 132"/>
                <a:gd name="T9" fmla="*/ 45146 h 49"/>
                <a:gd name="T10" fmla="*/ 105570 w 132"/>
                <a:gd name="T11" fmla="*/ 101245 h 49"/>
                <a:gd name="T12" fmla="*/ 85391 w 132"/>
                <a:gd name="T13" fmla="*/ 38743 h 49"/>
                <a:gd name="T14" fmla="*/ 0 w 132"/>
                <a:gd name="T15" fmla="*/ 56193 h 49"/>
                <a:gd name="T16" fmla="*/ 109116 w 132"/>
                <a:gd name="T17" fmla="*/ 0 h 49"/>
                <a:gd name="T18" fmla="*/ 186303 w 132"/>
                <a:gd name="T19" fmla="*/ 0 h 49"/>
                <a:gd name="T20" fmla="*/ 186303 w 132"/>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3" name="フリーフォーム 66">
              <a:extLst>
                <a:ext uri="{FF2B5EF4-FFF2-40B4-BE49-F238E27FC236}">
                  <a16:creationId xmlns:a16="http://schemas.microsoft.com/office/drawing/2014/main" id="{0AED5394-631F-4CC8-8CD8-59E8B946D193}"/>
                </a:ext>
              </a:extLst>
            </p:cNvPr>
            <p:cNvSpPr>
              <a:spLocks/>
            </p:cNvSpPr>
            <p:nvPr/>
          </p:nvSpPr>
          <p:spPr bwMode="auto">
            <a:xfrm>
              <a:off x="3665" y="2376"/>
              <a:ext cx="334"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p:spPr>
          <p:txBody>
            <a:bodyPr/>
            <a:lstStyle/>
            <a:p>
              <a:pPr eaLnBrk="1" fontAlgn="auto" hangingPunct="1">
                <a:spcBef>
                  <a:spcPts val="0"/>
                </a:spcBef>
                <a:spcAft>
                  <a:spcPts val="0"/>
                </a:spcAft>
                <a:defRPr/>
              </a:pPr>
              <a:endParaRPr lang="ja-JP" altLang="en-US" dirty="0">
                <a:latin typeface="MS Mincho" panose="02020609040205080304" pitchFamily="17" charset="-128"/>
                <a:ea typeface="MS Mincho" panose="02020609040205080304" pitchFamily="17" charset="-128"/>
              </a:endParaRPr>
            </a:p>
          </p:txBody>
        </p:sp>
        <p:sp>
          <p:nvSpPr>
            <p:cNvPr id="274" name="フリーフォーム 67">
              <a:extLst>
                <a:ext uri="{FF2B5EF4-FFF2-40B4-BE49-F238E27FC236}">
                  <a16:creationId xmlns:a16="http://schemas.microsoft.com/office/drawing/2014/main" id="{42714D09-97E1-4A73-8F8B-0FC16265C7D7}"/>
                </a:ext>
              </a:extLst>
            </p:cNvPr>
            <p:cNvSpPr>
              <a:spLocks/>
            </p:cNvSpPr>
            <p:nvPr/>
          </p:nvSpPr>
          <p:spPr bwMode="auto">
            <a:xfrm>
              <a:off x="3650" y="1563"/>
              <a:ext cx="390"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p:spPr>
          <p:txBody>
            <a:bodyPr/>
            <a:lstStyle/>
            <a:p>
              <a:pPr eaLnBrk="1" fontAlgn="auto" hangingPunct="1">
                <a:spcBef>
                  <a:spcPts val="0"/>
                </a:spcBef>
                <a:spcAft>
                  <a:spcPts val="0"/>
                </a:spcAft>
                <a:defRPr/>
              </a:pPr>
              <a:endParaRPr lang="ja-JP" altLang="en-US" dirty="0">
                <a:solidFill>
                  <a:schemeClr val="accent6"/>
                </a:solidFill>
                <a:latin typeface="MS Mincho" panose="02020609040205080304" pitchFamily="17" charset="-128"/>
                <a:ea typeface="MS Mincho" panose="02020609040205080304" pitchFamily="17" charset="-128"/>
              </a:endParaRPr>
            </a:p>
          </p:txBody>
        </p:sp>
        <p:sp>
          <p:nvSpPr>
            <p:cNvPr id="275" name="フリーフォーム 68">
              <a:extLst>
                <a:ext uri="{FF2B5EF4-FFF2-40B4-BE49-F238E27FC236}">
                  <a16:creationId xmlns:a16="http://schemas.microsoft.com/office/drawing/2014/main" id="{CF2DD929-EFD6-4E34-A730-0002B472DBD1}"/>
                </a:ext>
              </a:extLst>
            </p:cNvPr>
            <p:cNvSpPr>
              <a:spLocks/>
            </p:cNvSpPr>
            <p:nvPr/>
          </p:nvSpPr>
          <p:spPr bwMode="auto">
            <a:xfrm>
              <a:off x="3863" y="1920"/>
              <a:ext cx="66" cy="40"/>
            </a:xfrm>
            <a:custGeom>
              <a:avLst/>
              <a:gdLst>
                <a:gd name="T0" fmla="*/ 47661 w 28"/>
                <a:gd name="T1" fmla="*/ 0 h 17"/>
                <a:gd name="T2" fmla="*/ 29481 w 28"/>
                <a:gd name="T3" fmla="*/ 37515 h 17"/>
                <a:gd name="T4" fmla="*/ 8578 w 28"/>
                <a:gd name="T5" fmla="*/ 0 h 17"/>
                <a:gd name="T6" fmla="*/ 33620 w 28"/>
                <a:gd name="T7" fmla="*/ 26325 h 17"/>
                <a:gd name="T8" fmla="*/ 47661 w 2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6" name="フリーフォーム 69">
              <a:extLst>
                <a:ext uri="{FF2B5EF4-FFF2-40B4-BE49-F238E27FC236}">
                  <a16:creationId xmlns:a16="http://schemas.microsoft.com/office/drawing/2014/main" id="{286FA18F-5B66-4831-AEC8-A933E7F5F733}"/>
                </a:ext>
              </a:extLst>
            </p:cNvPr>
            <p:cNvSpPr>
              <a:spLocks/>
            </p:cNvSpPr>
            <p:nvPr/>
          </p:nvSpPr>
          <p:spPr bwMode="auto">
            <a:xfrm>
              <a:off x="3780" y="1920"/>
              <a:ext cx="62" cy="40"/>
            </a:xfrm>
            <a:custGeom>
              <a:avLst/>
              <a:gdLst>
                <a:gd name="T0" fmla="*/ 50051 w 26"/>
                <a:gd name="T1" fmla="*/ 0 h 17"/>
                <a:gd name="T2" fmla="*/ 30292 w 26"/>
                <a:gd name="T3" fmla="*/ 37515 h 17"/>
                <a:gd name="T4" fmla="*/ 7569 w 26"/>
                <a:gd name="T5" fmla="*/ 0 h 17"/>
                <a:gd name="T6" fmla="*/ 32395 w 26"/>
                <a:gd name="T7" fmla="*/ 26325 h 17"/>
                <a:gd name="T8" fmla="*/ 50051 w 2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7" name="フリーフォーム 70">
              <a:extLst>
                <a:ext uri="{FF2B5EF4-FFF2-40B4-BE49-F238E27FC236}">
                  <a16:creationId xmlns:a16="http://schemas.microsoft.com/office/drawing/2014/main" id="{4E531314-1F30-4281-AC4B-B40696896427}"/>
                </a:ext>
              </a:extLst>
            </p:cNvPr>
            <p:cNvSpPr>
              <a:spLocks/>
            </p:cNvSpPr>
            <p:nvPr/>
          </p:nvSpPr>
          <p:spPr bwMode="auto">
            <a:xfrm>
              <a:off x="3709" y="1948"/>
              <a:ext cx="291" cy="130"/>
            </a:xfrm>
            <a:custGeom>
              <a:avLst/>
              <a:gdLst>
                <a:gd name="T0" fmla="*/ 0 w 123"/>
                <a:gd name="T1" fmla="*/ 39229 h 55"/>
                <a:gd name="T2" fmla="*/ 90513 w 123"/>
                <a:gd name="T3" fmla="*/ 119943 h 55"/>
                <a:gd name="T4" fmla="*/ 258157 w 123"/>
                <a:gd name="T5" fmla="*/ 74131 h 55"/>
                <a:gd name="T6" fmla="*/ 273717 w 123"/>
                <a:gd name="T7" fmla="*/ 0 h 55"/>
                <a:gd name="T8" fmla="*/ 207081 w 123"/>
                <a:gd name="T9" fmla="*/ 96410 h 55"/>
                <a:gd name="T10" fmla="*/ 64687 w 123"/>
                <a:gd name="T11" fmla="*/ 94349 h 55"/>
                <a:gd name="T12" fmla="*/ 0 w 123"/>
                <a:gd name="T13" fmla="*/ 39229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8" name="フリーフォーム 71">
              <a:extLst>
                <a:ext uri="{FF2B5EF4-FFF2-40B4-BE49-F238E27FC236}">
                  <a16:creationId xmlns:a16="http://schemas.microsoft.com/office/drawing/2014/main" id="{33E963EA-53DB-4D69-889B-49D95A30CBFF}"/>
                </a:ext>
              </a:extLst>
            </p:cNvPr>
            <p:cNvSpPr>
              <a:spLocks/>
            </p:cNvSpPr>
            <p:nvPr/>
          </p:nvSpPr>
          <p:spPr bwMode="auto">
            <a:xfrm>
              <a:off x="3745" y="1981"/>
              <a:ext cx="196" cy="29"/>
            </a:xfrm>
            <a:custGeom>
              <a:avLst/>
              <a:gdLst>
                <a:gd name="T0" fmla="*/ 178088 w 83"/>
                <a:gd name="T1" fmla="*/ 8159 h 12"/>
                <a:gd name="T2" fmla="*/ 90835 w 83"/>
                <a:gd name="T3" fmla="*/ 19718 h 12"/>
                <a:gd name="T4" fmla="*/ 11444 w 83"/>
                <a:gd name="T5" fmla="*/ 0 h 12"/>
                <a:gd name="T6" fmla="*/ 0 w 83"/>
                <a:gd name="T7" fmla="*/ 0 h 12"/>
                <a:gd name="T8" fmla="*/ 88783 w 83"/>
                <a:gd name="T9" fmla="*/ 33635 h 12"/>
                <a:gd name="T10" fmla="*/ 189532 w 83"/>
                <a:gd name="T11" fmla="*/ 13918 h 12"/>
                <a:gd name="T12" fmla="*/ 178088 w 83"/>
                <a:gd name="T13" fmla="*/ 8159 h 12"/>
                <a:gd name="T14" fmla="*/ 178088 w 83"/>
                <a:gd name="T15" fmla="*/ 8159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9" name="フリーフォーム 72">
              <a:extLst>
                <a:ext uri="{FF2B5EF4-FFF2-40B4-BE49-F238E27FC236}">
                  <a16:creationId xmlns:a16="http://schemas.microsoft.com/office/drawing/2014/main" id="{0697FDA5-4965-4687-8D7F-2A178BD96437}"/>
                </a:ext>
              </a:extLst>
            </p:cNvPr>
            <p:cNvSpPr>
              <a:spLocks/>
            </p:cNvSpPr>
            <p:nvPr/>
          </p:nvSpPr>
          <p:spPr bwMode="auto">
            <a:xfrm>
              <a:off x="3721" y="1943"/>
              <a:ext cx="59" cy="55"/>
            </a:xfrm>
            <a:custGeom>
              <a:avLst/>
              <a:gdLst>
                <a:gd name="T0" fmla="*/ 23359 w 25"/>
                <a:gd name="T1" fmla="*/ 10625 h 23"/>
                <a:gd name="T2" fmla="*/ 45232 w 25"/>
                <a:gd name="T3" fmla="*/ 20168 h 23"/>
                <a:gd name="T4" fmla="*/ 31768 w 25"/>
                <a:gd name="T5" fmla="*/ 56829 h 23"/>
                <a:gd name="T6" fmla="*/ 23359 w 25"/>
                <a:gd name="T7" fmla="*/ 10625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0" name="フリーフォーム 73">
              <a:extLst>
                <a:ext uri="{FF2B5EF4-FFF2-40B4-BE49-F238E27FC236}">
                  <a16:creationId xmlns:a16="http://schemas.microsoft.com/office/drawing/2014/main" id="{E4899210-D854-42C7-B3BF-B48805DC0AF7}"/>
                </a:ext>
              </a:extLst>
            </p:cNvPr>
            <p:cNvSpPr>
              <a:spLocks/>
            </p:cNvSpPr>
            <p:nvPr/>
          </p:nvSpPr>
          <p:spPr bwMode="auto">
            <a:xfrm>
              <a:off x="3912" y="1960"/>
              <a:ext cx="50" cy="52"/>
            </a:xfrm>
            <a:custGeom>
              <a:avLst/>
              <a:gdLst>
                <a:gd name="T0" fmla="*/ 32069 w 21"/>
                <a:gd name="T1" fmla="*/ 2061 h 22"/>
                <a:gd name="T2" fmla="*/ 51576 w 21"/>
                <a:gd name="T3" fmla="*/ 20575 h 22"/>
                <a:gd name="T4" fmla="*/ 17290 w 21"/>
                <a:gd name="T5" fmla="*/ 39229 h 22"/>
                <a:gd name="T6" fmla="*/ 32069 w 21"/>
                <a:gd name="T7" fmla="*/ 2061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1" name="フリーフォーム 74">
              <a:extLst>
                <a:ext uri="{FF2B5EF4-FFF2-40B4-BE49-F238E27FC236}">
                  <a16:creationId xmlns:a16="http://schemas.microsoft.com/office/drawing/2014/main" id="{E6164056-AE2A-4ED3-929F-73E310B80ACA}"/>
                </a:ext>
              </a:extLst>
            </p:cNvPr>
            <p:cNvSpPr>
              <a:spLocks/>
            </p:cNvSpPr>
            <p:nvPr/>
          </p:nvSpPr>
          <p:spPr bwMode="auto">
            <a:xfrm>
              <a:off x="3724" y="2187"/>
              <a:ext cx="112"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p:spPr>
          <p:txBody>
            <a:bodyPr/>
            <a:lstStyle/>
            <a:p>
              <a:pPr eaLnBrk="1" fontAlgn="auto" hangingPunct="1">
                <a:spcBef>
                  <a:spcPts val="0"/>
                </a:spcBef>
                <a:spcAft>
                  <a:spcPts val="0"/>
                </a:spcAft>
                <a:defRPr/>
              </a:pPr>
              <a:endParaRPr lang="ja-JP" altLang="en-US" dirty="0">
                <a:solidFill>
                  <a:schemeClr val="accent6">
                    <a:lumMod val="75000"/>
                  </a:schemeClr>
                </a:solidFill>
                <a:latin typeface="MS Mincho" panose="02020609040205080304" pitchFamily="17" charset="-128"/>
                <a:ea typeface="MS Mincho" panose="02020609040205080304" pitchFamily="17" charset="-128"/>
              </a:endParaRPr>
            </a:p>
          </p:txBody>
        </p:sp>
        <p:sp>
          <p:nvSpPr>
            <p:cNvPr id="282" name="フリーフォーム 75">
              <a:extLst>
                <a:ext uri="{FF2B5EF4-FFF2-40B4-BE49-F238E27FC236}">
                  <a16:creationId xmlns:a16="http://schemas.microsoft.com/office/drawing/2014/main" id="{FE2F4626-DC99-443F-97EB-5F2B47073693}"/>
                </a:ext>
              </a:extLst>
            </p:cNvPr>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p:spPr>
          <p:txBody>
            <a:bodyPr/>
            <a:lstStyle/>
            <a:p>
              <a:pPr eaLnBrk="1" fontAlgn="auto" hangingPunct="1">
                <a:spcBef>
                  <a:spcPts val="0"/>
                </a:spcBef>
                <a:spcAft>
                  <a:spcPts val="0"/>
                </a:spcAft>
                <a:defRPr/>
              </a:pPr>
              <a:endParaRPr lang="ja-JP" altLang="en-US" dirty="0">
                <a:solidFill>
                  <a:schemeClr val="accent6">
                    <a:lumMod val="75000"/>
                  </a:schemeClr>
                </a:solidFill>
                <a:latin typeface="MS Mincho" panose="02020609040205080304" pitchFamily="17" charset="-128"/>
                <a:ea typeface="MS Mincho" panose="02020609040205080304" pitchFamily="17" charset="-128"/>
              </a:endParaRPr>
            </a:p>
          </p:txBody>
        </p:sp>
        <p:sp>
          <p:nvSpPr>
            <p:cNvPr id="283" name="フリーフォーム 76">
              <a:extLst>
                <a:ext uri="{FF2B5EF4-FFF2-40B4-BE49-F238E27FC236}">
                  <a16:creationId xmlns:a16="http://schemas.microsoft.com/office/drawing/2014/main" id="{6A376191-1156-4915-92C8-3D6DCA0E1675}"/>
                </a:ext>
              </a:extLst>
            </p:cNvPr>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p:spPr>
          <p:txBody>
            <a:bodyPr/>
            <a:lstStyle/>
            <a:p>
              <a:pPr eaLnBrk="1" fontAlgn="auto" hangingPunct="1">
                <a:spcBef>
                  <a:spcPts val="0"/>
                </a:spcBef>
                <a:spcAft>
                  <a:spcPts val="0"/>
                </a:spcAft>
                <a:defRPr/>
              </a:pPr>
              <a:endParaRPr lang="ja-JP" altLang="en-US" dirty="0">
                <a:latin typeface="MS Mincho" panose="02020609040205080304" pitchFamily="17" charset="-128"/>
                <a:ea typeface="MS Mincho" panose="02020609040205080304" pitchFamily="17" charset="-128"/>
              </a:endParaRPr>
            </a:p>
          </p:txBody>
        </p:sp>
        <p:sp>
          <p:nvSpPr>
            <p:cNvPr id="284" name="フリーフォーム 77">
              <a:extLst>
                <a:ext uri="{FF2B5EF4-FFF2-40B4-BE49-F238E27FC236}">
                  <a16:creationId xmlns:a16="http://schemas.microsoft.com/office/drawing/2014/main" id="{0B327121-D385-4803-B4BB-63091642709A}"/>
                </a:ext>
              </a:extLst>
            </p:cNvPr>
            <p:cNvSpPr>
              <a:spLocks/>
            </p:cNvSpPr>
            <p:nvPr/>
          </p:nvSpPr>
          <p:spPr bwMode="auto">
            <a:xfrm>
              <a:off x="3835" y="2116"/>
              <a:ext cx="5"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p:spPr>
          <p:txBody>
            <a:bodyPr/>
            <a:lstStyle/>
            <a:p>
              <a:pPr eaLnBrk="1" fontAlgn="auto" hangingPunct="1">
                <a:spcBef>
                  <a:spcPts val="0"/>
                </a:spcBef>
                <a:spcAft>
                  <a:spcPts val="0"/>
                </a:spcAft>
                <a:defRPr/>
              </a:pPr>
              <a:endParaRPr lang="ja-JP" altLang="en-US" dirty="0">
                <a:latin typeface="MS Mincho" panose="02020609040205080304" pitchFamily="17" charset="-128"/>
                <a:ea typeface="MS Mincho" panose="02020609040205080304" pitchFamily="17" charset="-128"/>
              </a:endParaRPr>
            </a:p>
          </p:txBody>
        </p:sp>
        <p:sp>
          <p:nvSpPr>
            <p:cNvPr id="285" name="フリーフォーム 78">
              <a:extLst>
                <a:ext uri="{FF2B5EF4-FFF2-40B4-BE49-F238E27FC236}">
                  <a16:creationId xmlns:a16="http://schemas.microsoft.com/office/drawing/2014/main" id="{8F3215E4-59AD-41A8-B3DE-0D6D27AE67D0}"/>
                </a:ext>
              </a:extLst>
            </p:cNvPr>
            <p:cNvSpPr>
              <a:spLocks/>
            </p:cNvSpPr>
            <p:nvPr/>
          </p:nvSpPr>
          <p:spPr bwMode="auto">
            <a:xfrm>
              <a:off x="4170" y="1941"/>
              <a:ext cx="19" cy="17"/>
            </a:xfrm>
            <a:custGeom>
              <a:avLst/>
              <a:gdLst>
                <a:gd name="T0" fmla="*/ 19183 w 8"/>
                <a:gd name="T1" fmla="*/ 8451 h 7"/>
                <a:gd name="T2" fmla="*/ 10210 w 8"/>
                <a:gd name="T3" fmla="*/ 20524 h 7"/>
                <a:gd name="T4" fmla="*/ 0 w 8"/>
                <a:gd name="T5" fmla="*/ 8451 h 7"/>
                <a:gd name="T6" fmla="*/ 7192 w 8"/>
                <a:gd name="T7" fmla="*/ 0 h 7"/>
                <a:gd name="T8" fmla="*/ 19183 w 8"/>
                <a:gd name="T9" fmla="*/ 8451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86" name="グループ 5">
            <a:extLst>
              <a:ext uri="{FF2B5EF4-FFF2-40B4-BE49-F238E27FC236}">
                <a16:creationId xmlns:a16="http://schemas.microsoft.com/office/drawing/2014/main" id="{3688F693-EAD0-4A66-B6F2-6E6F73D73BD7}"/>
              </a:ext>
            </a:extLst>
          </p:cNvPr>
          <p:cNvGrpSpPr>
            <a:grpSpLocks noChangeAspect="1"/>
          </p:cNvGrpSpPr>
          <p:nvPr/>
        </p:nvGrpSpPr>
        <p:grpSpPr bwMode="auto">
          <a:xfrm>
            <a:off x="7988300" y="2989263"/>
            <a:ext cx="2439988" cy="3073400"/>
            <a:chOff x="2968" y="1107"/>
            <a:chExt cx="1736" cy="2188"/>
          </a:xfrm>
        </p:grpSpPr>
        <p:sp>
          <p:nvSpPr>
            <p:cNvPr id="287" name="フリーフォーム 6">
              <a:extLst>
                <a:ext uri="{FF2B5EF4-FFF2-40B4-BE49-F238E27FC236}">
                  <a16:creationId xmlns:a16="http://schemas.microsoft.com/office/drawing/2014/main" id="{1F801334-9607-475B-BE30-B2C338B00E8C}"/>
                </a:ext>
              </a:extLst>
            </p:cNvPr>
            <p:cNvSpPr>
              <a:spLocks/>
            </p:cNvSpPr>
            <p:nvPr/>
          </p:nvSpPr>
          <p:spPr bwMode="auto">
            <a:xfrm>
              <a:off x="3043" y="1455"/>
              <a:ext cx="518" cy="649"/>
            </a:xfrm>
            <a:custGeom>
              <a:avLst/>
              <a:gdLst>
                <a:gd name="T0" fmla="*/ 287022 w 219"/>
                <a:gd name="T1" fmla="*/ 93286 h 275"/>
                <a:gd name="T2" fmla="*/ 275467 w 219"/>
                <a:gd name="T3" fmla="*/ 88434 h 275"/>
                <a:gd name="T4" fmla="*/ 317312 w 219"/>
                <a:gd name="T5" fmla="*/ 4833 h 275"/>
                <a:gd name="T6" fmla="*/ 271250 w 219"/>
                <a:gd name="T7" fmla="*/ 81930 h 275"/>
                <a:gd name="T8" fmla="*/ 233935 w 219"/>
                <a:gd name="T9" fmla="*/ 0 h 275"/>
                <a:gd name="T10" fmla="*/ 259698 w 219"/>
                <a:gd name="T11" fmla="*/ 83601 h 275"/>
                <a:gd name="T12" fmla="*/ 0 w 219"/>
                <a:gd name="T13" fmla="*/ 165523 h 275"/>
                <a:gd name="T14" fmla="*/ 137119 w 219"/>
                <a:gd name="T15" fmla="*/ 158573 h 275"/>
                <a:gd name="T16" fmla="*/ 324327 w 219"/>
                <a:gd name="T17" fmla="*/ 534207 h 275"/>
                <a:gd name="T18" fmla="*/ 507271 w 219"/>
                <a:gd name="T19" fmla="*/ 522261 h 275"/>
                <a:gd name="T20" fmla="*/ 287022 w 219"/>
                <a:gd name="T21" fmla="*/ 93286 h 2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8" name="円/楕円 7">
              <a:extLst>
                <a:ext uri="{FF2B5EF4-FFF2-40B4-BE49-F238E27FC236}">
                  <a16:creationId xmlns:a16="http://schemas.microsoft.com/office/drawing/2014/main" id="{5F3EB0C5-51E3-4429-AA86-AAECEB803C20}"/>
                </a:ext>
              </a:extLst>
            </p:cNvPr>
            <p:cNvSpPr>
              <a:spLocks noChangeArrowheads="1"/>
            </p:cNvSpPr>
            <p:nvPr/>
          </p:nvSpPr>
          <p:spPr bwMode="auto">
            <a:xfrm>
              <a:off x="3226" y="1551"/>
              <a:ext cx="46" cy="45"/>
            </a:xfrm>
            <a:prstGeom prst="ellipse">
              <a:avLst/>
            </a:prstGeom>
            <a:solidFill>
              <a:srgbClr val="FFF7D3"/>
            </a:solidFill>
            <a:ln>
              <a:noFill/>
            </a:ln>
          </p:spPr>
          <p:txBody>
            <a:bodyPr/>
            <a:lstStyle>
              <a:lvl1pPr>
                <a:defRPr>
                  <a:solidFill>
                    <a:schemeClr val="tx1"/>
                  </a:solidFill>
                  <a:latin typeface="Cambria" panose="02040503050406030204" pitchFamily="18" charset="0"/>
                  <a:ea typeface="ＭＳ ゴシック" panose="020B0609070205080204" pitchFamily="49" charset="-128"/>
                </a:defRPr>
              </a:lvl1pPr>
              <a:lvl2pPr marL="742950" indent="-285750">
                <a:defRPr>
                  <a:solidFill>
                    <a:schemeClr val="tx1"/>
                  </a:solidFill>
                  <a:latin typeface="Cambria" panose="02040503050406030204" pitchFamily="18" charset="0"/>
                  <a:ea typeface="ＭＳ ゴシック" panose="020B0609070205080204" pitchFamily="49" charset="-128"/>
                </a:defRPr>
              </a:lvl2pPr>
              <a:lvl3pPr marL="1143000" indent="-228600">
                <a:defRPr>
                  <a:solidFill>
                    <a:schemeClr val="tx1"/>
                  </a:solidFill>
                  <a:latin typeface="Cambria" panose="02040503050406030204" pitchFamily="18" charset="0"/>
                  <a:ea typeface="ＭＳ ゴシック" panose="020B0609070205080204" pitchFamily="49" charset="-128"/>
                </a:defRPr>
              </a:lvl3pPr>
              <a:lvl4pPr marL="1600200" indent="-228600">
                <a:defRPr>
                  <a:solidFill>
                    <a:schemeClr val="tx1"/>
                  </a:solidFill>
                  <a:latin typeface="Cambria" panose="02040503050406030204" pitchFamily="18" charset="0"/>
                  <a:ea typeface="ＭＳ ゴシック" panose="020B0609070205080204" pitchFamily="49" charset="-128"/>
                </a:defRPr>
              </a:lvl4pPr>
              <a:lvl5pPr marL="2057400" indent="-228600">
                <a:defRPr>
                  <a:solidFill>
                    <a:schemeClr val="tx1"/>
                  </a:solidFill>
                  <a:latin typeface="Cambria" panose="02040503050406030204" pitchFamily="18" charset="0"/>
                  <a:ea typeface="ＭＳ ゴシック" panose="020B0609070205080204" pitchFamily="49" charset="-128"/>
                </a:defRPr>
              </a:lvl5pPr>
              <a:lvl6pPr marL="2514600" indent="-228600" fontAlgn="base">
                <a:spcBef>
                  <a:spcPct val="0"/>
                </a:spcBef>
                <a:spcAft>
                  <a:spcPct val="0"/>
                </a:spcAft>
                <a:defRPr>
                  <a:solidFill>
                    <a:schemeClr val="tx1"/>
                  </a:solidFill>
                  <a:latin typeface="Cambria" panose="02040503050406030204" pitchFamily="18" charset="0"/>
                  <a:ea typeface="ＭＳ ゴシック" panose="020B0609070205080204" pitchFamily="49" charset="-128"/>
                </a:defRPr>
              </a:lvl6pPr>
              <a:lvl7pPr marL="2971800" indent="-228600" fontAlgn="base">
                <a:spcBef>
                  <a:spcPct val="0"/>
                </a:spcBef>
                <a:spcAft>
                  <a:spcPct val="0"/>
                </a:spcAft>
                <a:defRPr>
                  <a:solidFill>
                    <a:schemeClr val="tx1"/>
                  </a:solidFill>
                  <a:latin typeface="Cambria" panose="02040503050406030204" pitchFamily="18" charset="0"/>
                  <a:ea typeface="ＭＳ ゴシック" panose="020B0609070205080204" pitchFamily="49" charset="-128"/>
                </a:defRPr>
              </a:lvl7pPr>
              <a:lvl8pPr marL="3429000" indent="-228600" fontAlgn="base">
                <a:spcBef>
                  <a:spcPct val="0"/>
                </a:spcBef>
                <a:spcAft>
                  <a:spcPct val="0"/>
                </a:spcAft>
                <a:defRPr>
                  <a:solidFill>
                    <a:schemeClr val="tx1"/>
                  </a:solidFill>
                  <a:latin typeface="Cambria" panose="02040503050406030204" pitchFamily="18" charset="0"/>
                  <a:ea typeface="ＭＳ ゴシック" panose="020B0609070205080204" pitchFamily="49" charset="-128"/>
                </a:defRPr>
              </a:lvl8pPr>
              <a:lvl9pPr marL="3886200" indent="-228600" fontAlgn="base">
                <a:spcBef>
                  <a:spcPct val="0"/>
                </a:spcBef>
                <a:spcAft>
                  <a:spcPct val="0"/>
                </a:spcAft>
                <a:defRPr>
                  <a:solidFill>
                    <a:schemeClr val="tx1"/>
                  </a:solidFill>
                  <a:latin typeface="Cambria" panose="02040503050406030204" pitchFamily="18" charset="0"/>
                  <a:ea typeface="ＭＳ ゴシック" panose="020B0609070205080204" pitchFamily="49" charset="-128"/>
                </a:defRPr>
              </a:lvl9pPr>
            </a:lstStyle>
            <a:p>
              <a:pPr eaLnBrk="1" hangingPunct="1">
                <a:defRPr/>
              </a:pPr>
              <a:endParaRPr lang="ja-JP" altLang="en-US">
                <a:latin typeface="MS Mincho" panose="02020609040205080304" pitchFamily="17" charset="-128"/>
                <a:ea typeface="MS Mincho" panose="02020609040205080304" pitchFamily="17" charset="-128"/>
              </a:endParaRPr>
            </a:p>
          </p:txBody>
        </p:sp>
        <p:sp>
          <p:nvSpPr>
            <p:cNvPr id="289" name="フリーフォーム 8">
              <a:extLst>
                <a:ext uri="{FF2B5EF4-FFF2-40B4-BE49-F238E27FC236}">
                  <a16:creationId xmlns:a16="http://schemas.microsoft.com/office/drawing/2014/main" id="{4E2DC972-6D7C-4BA8-84CF-833774CE2EBF}"/>
                </a:ext>
              </a:extLst>
            </p:cNvPr>
            <p:cNvSpPr>
              <a:spLocks/>
            </p:cNvSpPr>
            <p:nvPr/>
          </p:nvSpPr>
          <p:spPr bwMode="auto">
            <a:xfrm>
              <a:off x="3801" y="2488"/>
              <a:ext cx="86" cy="807"/>
            </a:xfrm>
            <a:custGeom>
              <a:avLst/>
              <a:gdLst>
                <a:gd name="T0" fmla="*/ 0 w 97"/>
                <a:gd name="T1" fmla="*/ 0 h 673"/>
                <a:gd name="T2" fmla="*/ 7 w 97"/>
                <a:gd name="T3" fmla="*/ 3450 h 673"/>
                <a:gd name="T4" fmla="*/ 32 w 97"/>
                <a:gd name="T5" fmla="*/ 3450 h 673"/>
                <a:gd name="T6" fmla="*/ 28 w 97"/>
                <a:gd name="T7" fmla="*/ 237 h 673"/>
                <a:gd name="T8" fmla="*/ 0 w 97"/>
                <a:gd name="T9" fmla="*/ 0 h 673"/>
                <a:gd name="T10" fmla="*/ 0 w 97"/>
                <a:gd name="T11" fmla="*/ 0 h 673"/>
                <a:gd name="T12" fmla="*/ 0 w 97"/>
                <a:gd name="T13" fmla="*/ 0 h 6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673">
                  <a:moveTo>
                    <a:pt x="0" y="0"/>
                  </a:moveTo>
                  <a:lnTo>
                    <a:pt x="19" y="673"/>
                  </a:lnTo>
                  <a:lnTo>
                    <a:pt x="97" y="673"/>
                  </a:lnTo>
                  <a:lnTo>
                    <a:pt x="85" y="47"/>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0" name="フリーフォーム 9">
              <a:extLst>
                <a:ext uri="{FF2B5EF4-FFF2-40B4-BE49-F238E27FC236}">
                  <a16:creationId xmlns:a16="http://schemas.microsoft.com/office/drawing/2014/main" id="{15B09B4A-EA30-4358-AFE5-6276E795F8FD}"/>
                </a:ext>
              </a:extLst>
            </p:cNvPr>
            <p:cNvSpPr>
              <a:spLocks/>
            </p:cNvSpPr>
            <p:nvPr/>
          </p:nvSpPr>
          <p:spPr bwMode="auto">
            <a:xfrm>
              <a:off x="3586" y="2513"/>
              <a:ext cx="553" cy="286"/>
            </a:xfrm>
            <a:custGeom>
              <a:avLst/>
              <a:gdLst>
                <a:gd name="T0" fmla="*/ 80629 w 234"/>
                <a:gd name="T1" fmla="*/ 39229 h 121"/>
                <a:gd name="T2" fmla="*/ 4871 w 234"/>
                <a:gd name="T3" fmla="*/ 179284 h 121"/>
                <a:gd name="T4" fmla="*/ 59261 w 234"/>
                <a:gd name="T5" fmla="*/ 138478 h 121"/>
                <a:gd name="T6" fmla="*/ 64287 w 234"/>
                <a:gd name="T7" fmla="*/ 246421 h 121"/>
                <a:gd name="T8" fmla="*/ 121400 w 234"/>
                <a:gd name="T9" fmla="*/ 185900 h 121"/>
                <a:gd name="T10" fmla="*/ 140048 w 234"/>
                <a:gd name="T11" fmla="*/ 265082 h 121"/>
                <a:gd name="T12" fmla="*/ 165470 w 234"/>
                <a:gd name="T13" fmla="*/ 153816 h 121"/>
                <a:gd name="T14" fmla="*/ 216192 w 234"/>
                <a:gd name="T15" fmla="*/ 269953 h 121"/>
                <a:gd name="T16" fmla="*/ 232558 w 234"/>
                <a:gd name="T17" fmla="*/ 175219 h 121"/>
                <a:gd name="T18" fmla="*/ 308333 w 234"/>
                <a:gd name="T19" fmla="*/ 278630 h 121"/>
                <a:gd name="T20" fmla="*/ 308333 w 234"/>
                <a:gd name="T21" fmla="*/ 165603 h 121"/>
                <a:gd name="T22" fmla="*/ 362659 w 234"/>
                <a:gd name="T23" fmla="*/ 225824 h 121"/>
                <a:gd name="T24" fmla="*/ 388327 w 234"/>
                <a:gd name="T25" fmla="*/ 142983 h 121"/>
                <a:gd name="T26" fmla="*/ 471017 w 234"/>
                <a:gd name="T27" fmla="*/ 241549 h 121"/>
                <a:gd name="T28" fmla="*/ 463880 w 234"/>
                <a:gd name="T29" fmla="*/ 119943 h 121"/>
                <a:gd name="T30" fmla="*/ 536060 w 234"/>
                <a:gd name="T31" fmla="*/ 182217 h 121"/>
                <a:gd name="T32" fmla="*/ 471017 w 234"/>
                <a:gd name="T33" fmla="*/ 87707 h 121"/>
                <a:gd name="T34" fmla="*/ 246128 w 234"/>
                <a:gd name="T35" fmla="*/ 0 h 121"/>
                <a:gd name="T36" fmla="*/ 80629 w 234"/>
                <a:gd name="T37" fmla="*/ 39229 h 121"/>
                <a:gd name="T38" fmla="*/ 80629 w 234"/>
                <a:gd name="T39" fmla="*/ 39229 h 1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1" name="フリーフォーム 10">
              <a:extLst>
                <a:ext uri="{FF2B5EF4-FFF2-40B4-BE49-F238E27FC236}">
                  <a16:creationId xmlns:a16="http://schemas.microsoft.com/office/drawing/2014/main" id="{6374F55F-D26C-4014-9D55-BEBE384273FE}"/>
                </a:ext>
              </a:extLst>
            </p:cNvPr>
            <p:cNvSpPr>
              <a:spLocks/>
            </p:cNvSpPr>
            <p:nvPr/>
          </p:nvSpPr>
          <p:spPr bwMode="auto">
            <a:xfrm>
              <a:off x="3124" y="1939"/>
              <a:ext cx="1417" cy="763"/>
            </a:xfrm>
            <a:custGeom>
              <a:avLst/>
              <a:gdLst>
                <a:gd name="T0" fmla="*/ 1316249 w 600"/>
                <a:gd name="T1" fmla="*/ 13547 h 323"/>
                <a:gd name="T2" fmla="*/ 802246 w 600"/>
                <a:gd name="T3" fmla="*/ 4866 h 323"/>
                <a:gd name="T4" fmla="*/ 569062 w 600"/>
                <a:gd name="T5" fmla="*/ 0 h 323"/>
                <a:gd name="T6" fmla="*/ 292171 w 600"/>
                <a:gd name="T7" fmla="*/ 18404 h 323"/>
                <a:gd name="T8" fmla="*/ 43337 w 600"/>
                <a:gd name="T9" fmla="*/ 29854 h 323"/>
                <a:gd name="T10" fmla="*/ 33994 w 600"/>
                <a:gd name="T11" fmla="*/ 181377 h 323"/>
                <a:gd name="T12" fmla="*/ 466370 w 600"/>
                <a:gd name="T13" fmla="*/ 174467 h 323"/>
                <a:gd name="T14" fmla="*/ 443297 w 600"/>
                <a:gd name="T15" fmla="*/ 574993 h 323"/>
                <a:gd name="T16" fmla="*/ 479874 w 600"/>
                <a:gd name="T17" fmla="*/ 590562 h 323"/>
                <a:gd name="T18" fmla="*/ 452845 w 600"/>
                <a:gd name="T19" fmla="*/ 639042 h 323"/>
                <a:gd name="T20" fmla="*/ 537211 w 600"/>
                <a:gd name="T21" fmla="*/ 629985 h 323"/>
                <a:gd name="T22" fmla="*/ 543748 w 600"/>
                <a:gd name="T23" fmla="*/ 739680 h 323"/>
                <a:gd name="T24" fmla="*/ 696609 w 600"/>
                <a:gd name="T25" fmla="*/ 668962 h 323"/>
                <a:gd name="T26" fmla="*/ 733437 w 600"/>
                <a:gd name="T27" fmla="*/ 728190 h 323"/>
                <a:gd name="T28" fmla="*/ 825705 w 600"/>
                <a:gd name="T29" fmla="*/ 664046 h 323"/>
                <a:gd name="T30" fmla="*/ 909669 w 600"/>
                <a:gd name="T31" fmla="*/ 723180 h 323"/>
                <a:gd name="T32" fmla="*/ 925313 w 600"/>
                <a:gd name="T33" fmla="*/ 652646 h 323"/>
                <a:gd name="T34" fmla="*/ 993655 w 600"/>
                <a:gd name="T35" fmla="*/ 668962 h 323"/>
                <a:gd name="T36" fmla="*/ 941611 w 600"/>
                <a:gd name="T37" fmla="*/ 604981 h 323"/>
                <a:gd name="T38" fmla="*/ 953095 w 600"/>
                <a:gd name="T39" fmla="*/ 598062 h 323"/>
                <a:gd name="T40" fmla="*/ 953095 w 600"/>
                <a:gd name="T41" fmla="*/ 169608 h 323"/>
                <a:gd name="T42" fmla="*/ 1334599 w 600"/>
                <a:gd name="T43" fmla="*/ 149463 h 323"/>
                <a:gd name="T44" fmla="*/ 1316249 w 600"/>
                <a:gd name="T45" fmla="*/ 13547 h 3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2" name="フリーフォーム 11">
              <a:extLst>
                <a:ext uri="{FF2B5EF4-FFF2-40B4-BE49-F238E27FC236}">
                  <a16:creationId xmlns:a16="http://schemas.microsoft.com/office/drawing/2014/main" id="{A53FEA8D-0C9F-433D-9FC0-2BB0B77343A9}"/>
                </a:ext>
              </a:extLst>
            </p:cNvPr>
            <p:cNvSpPr>
              <a:spLocks/>
            </p:cNvSpPr>
            <p:nvPr/>
          </p:nvSpPr>
          <p:spPr bwMode="auto">
            <a:xfrm>
              <a:off x="4453" y="1967"/>
              <a:ext cx="251" cy="175"/>
            </a:xfrm>
            <a:custGeom>
              <a:avLst/>
              <a:gdLst>
                <a:gd name="T0" fmla="*/ 37506 w 106"/>
                <a:gd name="T1" fmla="*/ 8731 h 74"/>
                <a:gd name="T2" fmla="*/ 222433 w 106"/>
                <a:gd name="T3" fmla="*/ 42163 h 74"/>
                <a:gd name="T4" fmla="*/ 154121 w 106"/>
                <a:gd name="T5" fmla="*/ 48830 h 74"/>
                <a:gd name="T6" fmla="*/ 248057 w 106"/>
                <a:gd name="T7" fmla="*/ 122417 h 74"/>
                <a:gd name="T8" fmla="*/ 123584 w 106"/>
                <a:gd name="T9" fmla="*/ 90236 h 74"/>
                <a:gd name="T10" fmla="*/ 186995 w 106"/>
                <a:gd name="T11" fmla="*/ 171245 h 74"/>
                <a:gd name="T12" fmla="*/ 37506 w 106"/>
                <a:gd name="T13" fmla="*/ 106745 h 74"/>
                <a:gd name="T14" fmla="*/ 42658 w 106"/>
                <a:gd name="T15" fmla="*/ 20648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3" name="フリーフォーム 12">
              <a:extLst>
                <a:ext uri="{FF2B5EF4-FFF2-40B4-BE49-F238E27FC236}">
                  <a16:creationId xmlns:a16="http://schemas.microsoft.com/office/drawing/2014/main" id="{7C101EDB-27D6-4698-9B4A-D6A24AA88008}"/>
                </a:ext>
              </a:extLst>
            </p:cNvPr>
            <p:cNvSpPr>
              <a:spLocks/>
            </p:cNvSpPr>
            <p:nvPr/>
          </p:nvSpPr>
          <p:spPr bwMode="auto">
            <a:xfrm>
              <a:off x="2968" y="1967"/>
              <a:ext cx="248" cy="175"/>
            </a:xfrm>
            <a:custGeom>
              <a:avLst/>
              <a:gdLst>
                <a:gd name="T0" fmla="*/ 203469 w 105"/>
                <a:gd name="T1" fmla="*/ 8731 h 74"/>
                <a:gd name="T2" fmla="*/ 23442 w 105"/>
                <a:gd name="T3" fmla="*/ 42163 h 74"/>
                <a:gd name="T4" fmla="*/ 90992 w 105"/>
                <a:gd name="T5" fmla="*/ 48830 h 74"/>
                <a:gd name="T6" fmla="*/ 0 w 105"/>
                <a:gd name="T7" fmla="*/ 122417 h 74"/>
                <a:gd name="T8" fmla="*/ 119281 w 105"/>
                <a:gd name="T9" fmla="*/ 90236 h 74"/>
                <a:gd name="T10" fmla="*/ 59043 w 105"/>
                <a:gd name="T11" fmla="*/ 171245 h 74"/>
                <a:gd name="T12" fmla="*/ 203469 w 105"/>
                <a:gd name="T13" fmla="*/ 106745 h 74"/>
                <a:gd name="T14" fmla="*/ 198459 w 105"/>
                <a:gd name="T15" fmla="*/ 20648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4" name="フリーフォーム 13">
              <a:extLst>
                <a:ext uri="{FF2B5EF4-FFF2-40B4-BE49-F238E27FC236}">
                  <a16:creationId xmlns:a16="http://schemas.microsoft.com/office/drawing/2014/main" id="{5B3BE309-74F7-42FE-B3A0-BCF79BF3A7C0}"/>
                </a:ext>
              </a:extLst>
            </p:cNvPr>
            <p:cNvSpPr>
              <a:spLocks/>
            </p:cNvSpPr>
            <p:nvPr/>
          </p:nvSpPr>
          <p:spPr bwMode="auto">
            <a:xfrm>
              <a:off x="3549" y="1495"/>
              <a:ext cx="548" cy="557"/>
            </a:xfrm>
            <a:custGeom>
              <a:avLst/>
              <a:gdLst>
                <a:gd name="T0" fmla="*/ 265383 w 232"/>
                <a:gd name="T1" fmla="*/ 11426 h 236"/>
                <a:gd name="T2" fmla="*/ 29849 w 232"/>
                <a:gd name="T3" fmla="*/ 270516 h 236"/>
                <a:gd name="T4" fmla="*/ 519327 w 232"/>
                <a:gd name="T5" fmla="*/ 252149 h 236"/>
                <a:gd name="T6" fmla="*/ 265383 w 232"/>
                <a:gd name="T7" fmla="*/ 11426 h 2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5" name="フリーフォーム 14">
              <a:extLst>
                <a:ext uri="{FF2B5EF4-FFF2-40B4-BE49-F238E27FC236}">
                  <a16:creationId xmlns:a16="http://schemas.microsoft.com/office/drawing/2014/main" id="{56ECD8E4-D8DA-4246-81C6-86D02320B4F3}"/>
                </a:ext>
              </a:extLst>
            </p:cNvPr>
            <p:cNvSpPr>
              <a:spLocks/>
            </p:cNvSpPr>
            <p:nvPr/>
          </p:nvSpPr>
          <p:spPr bwMode="auto">
            <a:xfrm>
              <a:off x="3572" y="1889"/>
              <a:ext cx="567" cy="208"/>
            </a:xfrm>
            <a:custGeom>
              <a:avLst/>
              <a:gdLst>
                <a:gd name="T0" fmla="*/ 203789 w 240"/>
                <a:gd name="T1" fmla="*/ 0 h 88"/>
                <a:gd name="T2" fmla="*/ 20528 w 240"/>
                <a:gd name="T3" fmla="*/ 113020 h 88"/>
                <a:gd name="T4" fmla="*/ 158221 w 240"/>
                <a:gd name="T5" fmla="*/ 75851 h 88"/>
                <a:gd name="T6" fmla="*/ 160159 w 240"/>
                <a:gd name="T7" fmla="*/ 202817 h 88"/>
                <a:gd name="T8" fmla="*/ 265819 w 240"/>
                <a:gd name="T9" fmla="*/ 84925 h 88"/>
                <a:gd name="T10" fmla="*/ 355419 w 240"/>
                <a:gd name="T11" fmla="*/ 193733 h 88"/>
                <a:gd name="T12" fmla="*/ 391894 w 240"/>
                <a:gd name="T13" fmla="*/ 71349 h 88"/>
                <a:gd name="T14" fmla="*/ 550517 w 240"/>
                <a:gd name="T15" fmla="*/ 106366 h 88"/>
                <a:gd name="T16" fmla="*/ 346343 w 240"/>
                <a:gd name="T17" fmla="*/ 0 h 88"/>
                <a:gd name="T18" fmla="*/ 203789 w 240"/>
                <a:gd name="T19" fmla="*/ 0 h 88"/>
                <a:gd name="T20" fmla="*/ 203789 w 240"/>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6" name="フリーフォーム 15">
              <a:extLst>
                <a:ext uri="{FF2B5EF4-FFF2-40B4-BE49-F238E27FC236}">
                  <a16:creationId xmlns:a16="http://schemas.microsoft.com/office/drawing/2014/main" id="{53E4F6B9-1F4B-4D8E-B646-EE4D40A39C65}"/>
                </a:ext>
              </a:extLst>
            </p:cNvPr>
            <p:cNvSpPr>
              <a:spLocks/>
            </p:cNvSpPr>
            <p:nvPr/>
          </p:nvSpPr>
          <p:spPr bwMode="auto">
            <a:xfrm>
              <a:off x="3464" y="1107"/>
              <a:ext cx="756" cy="591"/>
            </a:xfrm>
            <a:custGeom>
              <a:avLst/>
              <a:gdLst>
                <a:gd name="T0" fmla="*/ 0 w 320"/>
                <a:gd name="T1" fmla="*/ 479828 h 250"/>
                <a:gd name="T2" fmla="*/ 208656 w 320"/>
                <a:gd name="T3" fmla="*/ 495487 h 250"/>
                <a:gd name="T4" fmla="*/ 699456 w 320"/>
                <a:gd name="T5" fmla="*/ 441082 h 250"/>
                <a:gd name="T6" fmla="*/ 483545 w 320"/>
                <a:gd name="T7" fmla="*/ 368779 h 250"/>
                <a:gd name="T8" fmla="*/ 483545 w 320"/>
                <a:gd name="T9" fmla="*/ 246828 h 250"/>
                <a:gd name="T10" fmla="*/ 566842 w 320"/>
                <a:gd name="T11" fmla="*/ 133698 h 250"/>
                <a:gd name="T12" fmla="*/ 733542 w 320"/>
                <a:gd name="T13" fmla="*/ 191139 h 250"/>
                <a:gd name="T14" fmla="*/ 518344 w 320"/>
                <a:gd name="T15" fmla="*/ 39292 h 250"/>
                <a:gd name="T16" fmla="*/ 250522 w 320"/>
                <a:gd name="T17" fmla="*/ 233180 h 250"/>
                <a:gd name="T18" fmla="*/ 222174 w 320"/>
                <a:gd name="T19" fmla="*/ 373373 h 250"/>
                <a:gd name="T20" fmla="*/ 0 w 320"/>
                <a:gd name="T21" fmla="*/ 479828 h 250"/>
                <a:gd name="T22" fmla="*/ 0 w 320"/>
                <a:gd name="T23" fmla="*/ 479828 h 2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7" name="フリーフォーム 16">
              <a:extLst>
                <a:ext uri="{FF2B5EF4-FFF2-40B4-BE49-F238E27FC236}">
                  <a16:creationId xmlns:a16="http://schemas.microsoft.com/office/drawing/2014/main" id="{15D47852-4DB7-42C8-8E47-5B445F00719F}"/>
                </a:ext>
              </a:extLst>
            </p:cNvPr>
            <p:cNvSpPr>
              <a:spLocks/>
            </p:cNvSpPr>
            <p:nvPr/>
          </p:nvSpPr>
          <p:spPr bwMode="auto">
            <a:xfrm>
              <a:off x="3686" y="1665"/>
              <a:ext cx="113" cy="64"/>
            </a:xfrm>
            <a:custGeom>
              <a:avLst/>
              <a:gdLst>
                <a:gd name="T0" fmla="*/ 26381 w 48"/>
                <a:gd name="T1" fmla="*/ 0 h 27"/>
                <a:gd name="T2" fmla="*/ 57705 w 48"/>
                <a:gd name="T3" fmla="*/ 63834 h 27"/>
                <a:gd name="T4" fmla="*/ 93430 w 48"/>
                <a:gd name="T5" fmla="*/ 0 h 27"/>
                <a:gd name="T6" fmla="*/ 53663 w 48"/>
                <a:gd name="T7" fmla="*/ 51771 h 27"/>
                <a:gd name="T8" fmla="*/ 26381 w 48"/>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8" name="フリーフォーム 17">
              <a:extLst>
                <a:ext uri="{FF2B5EF4-FFF2-40B4-BE49-F238E27FC236}">
                  <a16:creationId xmlns:a16="http://schemas.microsoft.com/office/drawing/2014/main" id="{87C4A712-3478-4D03-837A-04ADB40AD6DC}"/>
                </a:ext>
              </a:extLst>
            </p:cNvPr>
            <p:cNvSpPr>
              <a:spLocks/>
            </p:cNvSpPr>
            <p:nvPr/>
          </p:nvSpPr>
          <p:spPr bwMode="auto">
            <a:xfrm>
              <a:off x="3839" y="1665"/>
              <a:ext cx="118" cy="64"/>
            </a:xfrm>
            <a:custGeom>
              <a:avLst/>
              <a:gdLst>
                <a:gd name="T0" fmla="*/ 26918 w 50"/>
                <a:gd name="T1" fmla="*/ 0 h 27"/>
                <a:gd name="T2" fmla="*/ 63526 w 50"/>
                <a:gd name="T3" fmla="*/ 63834 h 27"/>
                <a:gd name="T4" fmla="*/ 97055 w 50"/>
                <a:gd name="T5" fmla="*/ 0 h 27"/>
                <a:gd name="T6" fmla="*/ 56675 w 50"/>
                <a:gd name="T7" fmla="*/ 51771 h 27"/>
                <a:gd name="T8" fmla="*/ 26918 w 50"/>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9" name="フリーフォーム 18">
              <a:extLst>
                <a:ext uri="{FF2B5EF4-FFF2-40B4-BE49-F238E27FC236}">
                  <a16:creationId xmlns:a16="http://schemas.microsoft.com/office/drawing/2014/main" id="{D01B37F3-5285-42E5-9843-6F987CF184B2}"/>
                </a:ext>
              </a:extLst>
            </p:cNvPr>
            <p:cNvSpPr>
              <a:spLocks/>
            </p:cNvSpPr>
            <p:nvPr/>
          </p:nvSpPr>
          <p:spPr bwMode="auto">
            <a:xfrm>
              <a:off x="3551" y="1717"/>
              <a:ext cx="534" cy="231"/>
            </a:xfrm>
            <a:custGeom>
              <a:avLst/>
              <a:gdLst>
                <a:gd name="T0" fmla="*/ 518944 w 226"/>
                <a:gd name="T1" fmla="*/ 67608 h 98"/>
                <a:gd name="T2" fmla="*/ 351533 w 226"/>
                <a:gd name="T3" fmla="*/ 204977 h 98"/>
                <a:gd name="T4" fmla="*/ 52580 w 226"/>
                <a:gd name="T5" fmla="*/ 127769 h 98"/>
                <a:gd name="T6" fmla="*/ 20540 w 226"/>
                <a:gd name="T7" fmla="*/ 0 h 98"/>
                <a:gd name="T8" fmla="*/ 146838 w 226"/>
                <a:gd name="T9" fmla="*/ 170650 h 98"/>
                <a:gd name="T10" fmla="*/ 404269 w 226"/>
                <a:gd name="T11" fmla="*/ 165684 h 98"/>
                <a:gd name="T12" fmla="*/ 518944 w 226"/>
                <a:gd name="T13" fmla="*/ 67608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0" name="フリーフォーム 19">
              <a:extLst>
                <a:ext uri="{FF2B5EF4-FFF2-40B4-BE49-F238E27FC236}">
                  <a16:creationId xmlns:a16="http://schemas.microsoft.com/office/drawing/2014/main" id="{21F30997-7CEB-4A33-849D-3EDABDBEE97C}"/>
                </a:ext>
              </a:extLst>
            </p:cNvPr>
            <p:cNvSpPr>
              <a:spLocks/>
            </p:cNvSpPr>
            <p:nvPr/>
          </p:nvSpPr>
          <p:spPr bwMode="auto">
            <a:xfrm>
              <a:off x="3662" y="1771"/>
              <a:ext cx="357" cy="54"/>
            </a:xfrm>
            <a:custGeom>
              <a:avLst/>
              <a:gdLst>
                <a:gd name="T0" fmla="*/ 18529 w 151"/>
                <a:gd name="T1" fmla="*/ 14923 h 23"/>
                <a:gd name="T2" fmla="*/ 179500 w 151"/>
                <a:gd name="T3" fmla="*/ 30322 h 23"/>
                <a:gd name="T4" fmla="*/ 327813 w 151"/>
                <a:gd name="T5" fmla="*/ 0 h 23"/>
                <a:gd name="T6" fmla="*/ 348434 w 151"/>
                <a:gd name="T7" fmla="*/ 0 h 23"/>
                <a:gd name="T8" fmla="*/ 184593 w 151"/>
                <a:gd name="T9" fmla="*/ 49919 h 23"/>
                <a:gd name="T10" fmla="*/ 0 w 151"/>
                <a:gd name="T11" fmla="*/ 19271 h 23"/>
                <a:gd name="T12" fmla="*/ 18529 w 151"/>
                <a:gd name="T13" fmla="*/ 14923 h 23"/>
                <a:gd name="T14" fmla="*/ 18529 w 151"/>
                <a:gd name="T15" fmla="*/ 14923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1" name="フリーフォーム 20">
              <a:extLst>
                <a:ext uri="{FF2B5EF4-FFF2-40B4-BE49-F238E27FC236}">
                  <a16:creationId xmlns:a16="http://schemas.microsoft.com/office/drawing/2014/main" id="{D7A61D6D-F18E-4495-A67C-E68B51456362}"/>
                </a:ext>
              </a:extLst>
            </p:cNvPr>
            <p:cNvSpPr>
              <a:spLocks/>
            </p:cNvSpPr>
            <p:nvPr/>
          </p:nvSpPr>
          <p:spPr bwMode="auto">
            <a:xfrm>
              <a:off x="3957" y="1710"/>
              <a:ext cx="104" cy="94"/>
            </a:xfrm>
            <a:custGeom>
              <a:avLst/>
              <a:gdLst>
                <a:gd name="T0" fmla="*/ 59304 w 44"/>
                <a:gd name="T1" fmla="*/ 13122 h 40"/>
                <a:gd name="T2" fmla="*/ 16597 w 44"/>
                <a:gd name="T3" fmla="*/ 28943 h 40"/>
                <a:gd name="T4" fmla="*/ 45661 w 44"/>
                <a:gd name="T5" fmla="*/ 85578 h 40"/>
                <a:gd name="T6" fmla="*/ 59304 w 44"/>
                <a:gd name="T7" fmla="*/ 13122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2" name="フリーフォーム 21">
              <a:extLst>
                <a:ext uri="{FF2B5EF4-FFF2-40B4-BE49-F238E27FC236}">
                  <a16:creationId xmlns:a16="http://schemas.microsoft.com/office/drawing/2014/main" id="{D01BC0FA-D16F-45FF-804A-8D23A5C20E52}"/>
                </a:ext>
              </a:extLst>
            </p:cNvPr>
            <p:cNvSpPr>
              <a:spLocks/>
            </p:cNvSpPr>
            <p:nvPr/>
          </p:nvSpPr>
          <p:spPr bwMode="auto">
            <a:xfrm>
              <a:off x="3627" y="1731"/>
              <a:ext cx="85" cy="101"/>
            </a:xfrm>
            <a:custGeom>
              <a:avLst/>
              <a:gdLst>
                <a:gd name="T0" fmla="*/ 29804 w 36"/>
                <a:gd name="T1" fmla="*/ 4716 h 43"/>
                <a:gd name="T2" fmla="*/ 0 w 36"/>
                <a:gd name="T3" fmla="*/ 39110 h 43"/>
                <a:gd name="T4" fmla="*/ 55257 w 36"/>
                <a:gd name="T5" fmla="*/ 74200 h 43"/>
                <a:gd name="T6" fmla="*/ 29804 w 36"/>
                <a:gd name="T7" fmla="*/ 4716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3" name="フリーフォーム 22">
              <a:extLst>
                <a:ext uri="{FF2B5EF4-FFF2-40B4-BE49-F238E27FC236}">
                  <a16:creationId xmlns:a16="http://schemas.microsoft.com/office/drawing/2014/main" id="{A8F622F3-01E7-44DB-B1FA-22931AE1AE7A}"/>
                </a:ext>
              </a:extLst>
            </p:cNvPr>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p:spPr>
          <p:txBody>
            <a:bodyPr/>
            <a:lstStyle/>
            <a:p>
              <a:pPr eaLnBrk="1" fontAlgn="auto" hangingPunct="1">
                <a:spcBef>
                  <a:spcPts val="0"/>
                </a:spcBef>
                <a:spcAft>
                  <a:spcPts val="0"/>
                </a:spcAft>
                <a:defRPr/>
              </a:pPr>
              <a:endParaRPr lang="ja-JP" altLang="en-US" dirty="0">
                <a:latin typeface="MS Mincho" panose="02020609040205080304" pitchFamily="17" charset="-128"/>
                <a:ea typeface="MS Mincho" panose="02020609040205080304" pitchFamily="17" charset="-128"/>
              </a:endParaRPr>
            </a:p>
          </p:txBody>
        </p:sp>
        <p:sp>
          <p:nvSpPr>
            <p:cNvPr id="304" name="フリーフォーム 23">
              <a:extLst>
                <a:ext uri="{FF2B5EF4-FFF2-40B4-BE49-F238E27FC236}">
                  <a16:creationId xmlns:a16="http://schemas.microsoft.com/office/drawing/2014/main" id="{6089C8CC-D6EE-4A72-A2B1-B741008AD3C9}"/>
                </a:ext>
              </a:extLst>
            </p:cNvPr>
            <p:cNvSpPr>
              <a:spLocks/>
            </p:cNvSpPr>
            <p:nvPr/>
          </p:nvSpPr>
          <p:spPr bwMode="auto">
            <a:xfrm>
              <a:off x="3674" y="1334"/>
              <a:ext cx="300" cy="185"/>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p:spPr>
          <p:txBody>
            <a:bodyPr/>
            <a:lstStyle/>
            <a:p>
              <a:pPr eaLnBrk="1" fontAlgn="auto" hangingPunct="1">
                <a:spcBef>
                  <a:spcPts val="0"/>
                </a:spcBef>
                <a:spcAft>
                  <a:spcPts val="0"/>
                </a:spcAft>
                <a:defRPr/>
              </a:pPr>
              <a:endParaRPr lang="ja-JP" altLang="en-US" dirty="0">
                <a:latin typeface="MS Mincho" panose="02020609040205080304" pitchFamily="17" charset="-128"/>
                <a:ea typeface="MS Mincho" panose="02020609040205080304" pitchFamily="17" charset="-128"/>
              </a:endParaRPr>
            </a:p>
          </p:txBody>
        </p:sp>
        <p:sp>
          <p:nvSpPr>
            <p:cNvPr id="305" name="フリーフォーム 24">
              <a:extLst>
                <a:ext uri="{FF2B5EF4-FFF2-40B4-BE49-F238E27FC236}">
                  <a16:creationId xmlns:a16="http://schemas.microsoft.com/office/drawing/2014/main" id="{9B71693C-94E2-4C25-B140-A33E5E941198}"/>
                </a:ext>
              </a:extLst>
            </p:cNvPr>
            <p:cNvSpPr>
              <a:spLocks/>
            </p:cNvSpPr>
            <p:nvPr/>
          </p:nvSpPr>
          <p:spPr bwMode="auto">
            <a:xfrm>
              <a:off x="3828" y="2019"/>
              <a:ext cx="28"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p:spPr>
          <p:txBody>
            <a:bodyPr/>
            <a:lstStyle/>
            <a:p>
              <a:pPr eaLnBrk="1" fontAlgn="auto" hangingPunct="1">
                <a:spcBef>
                  <a:spcPts val="0"/>
                </a:spcBef>
                <a:spcAft>
                  <a:spcPts val="0"/>
                </a:spcAft>
                <a:defRPr/>
              </a:pPr>
              <a:endParaRPr lang="ja-JP" altLang="en-US" dirty="0">
                <a:latin typeface="MS Mincho" panose="02020609040205080304" pitchFamily="17" charset="-128"/>
                <a:ea typeface="MS Mincho" panose="02020609040205080304" pitchFamily="17" charset="-128"/>
              </a:endParaRPr>
            </a:p>
          </p:txBody>
        </p:sp>
        <p:sp>
          <p:nvSpPr>
            <p:cNvPr id="306" name="フリーフォーム 25">
              <a:extLst>
                <a:ext uri="{FF2B5EF4-FFF2-40B4-BE49-F238E27FC236}">
                  <a16:creationId xmlns:a16="http://schemas.microsoft.com/office/drawing/2014/main" id="{BE8301C2-60A1-4CA0-9126-B51AE4528389}"/>
                </a:ext>
              </a:extLst>
            </p:cNvPr>
            <p:cNvSpPr>
              <a:spLocks/>
            </p:cNvSpPr>
            <p:nvPr/>
          </p:nvSpPr>
          <p:spPr bwMode="auto">
            <a:xfrm>
              <a:off x="3638" y="2541"/>
              <a:ext cx="443"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p:spPr>
          <p:txBody>
            <a:bodyPr/>
            <a:lstStyle/>
            <a:p>
              <a:pPr eaLnBrk="1" fontAlgn="auto" hangingPunct="1">
                <a:spcBef>
                  <a:spcPts val="0"/>
                </a:spcBef>
                <a:spcAft>
                  <a:spcPts val="0"/>
                </a:spcAft>
                <a:defRPr/>
              </a:pPr>
              <a:endParaRPr lang="ja-JP" altLang="en-US" dirty="0">
                <a:latin typeface="MS Mincho" panose="02020609040205080304" pitchFamily="17" charset="-128"/>
                <a:ea typeface="MS Mincho" panose="02020609040205080304" pitchFamily="17" charset="-128"/>
              </a:endParaRPr>
            </a:p>
          </p:txBody>
        </p:sp>
      </p:grpSp>
      <p:sp>
        <p:nvSpPr>
          <p:cNvPr id="307" name="フリーフォーム 52">
            <a:extLst>
              <a:ext uri="{FF2B5EF4-FFF2-40B4-BE49-F238E27FC236}">
                <a16:creationId xmlns:a16="http://schemas.microsoft.com/office/drawing/2014/main" id="{A60CC31B-D815-4F38-9199-11FA45B62A7D}"/>
              </a:ext>
            </a:extLst>
          </p:cNvPr>
          <p:cNvSpPr>
            <a:spLocks/>
          </p:cNvSpPr>
          <p:nvPr/>
        </p:nvSpPr>
        <p:spPr bwMode="auto">
          <a:xfrm>
            <a:off x="0" y="5181600"/>
            <a:ext cx="11163300" cy="1676400"/>
          </a:xfrm>
          <a:custGeom>
            <a:avLst/>
            <a:gdLst>
              <a:gd name="T0" fmla="*/ 3125121 w 11770175"/>
              <a:gd name="T1" fmla="*/ 1 h 1788354"/>
              <a:gd name="T2" fmla="*/ 7706556 w 11770175"/>
              <a:gd name="T3" fmla="*/ 1066220 h 1788354"/>
              <a:gd name="T4" fmla="*/ 0 w 11770175"/>
              <a:gd name="T5" fmla="*/ 1066220 h 1788354"/>
              <a:gd name="T6" fmla="*/ 0 w 11770175"/>
              <a:gd name="T7" fmla="*/ 864738 h 1788354"/>
              <a:gd name="T8" fmla="*/ 3125121 w 11770175"/>
              <a:gd name="T9" fmla="*/ 1 h 1788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308" name="グループ 29">
            <a:extLst>
              <a:ext uri="{FF2B5EF4-FFF2-40B4-BE49-F238E27FC236}">
                <a16:creationId xmlns:a16="http://schemas.microsoft.com/office/drawing/2014/main" id="{8D013C5E-EF99-492F-AF97-D4123F4A8024}"/>
              </a:ext>
            </a:extLst>
          </p:cNvPr>
          <p:cNvGrpSpPr>
            <a:grpSpLocks noChangeAspect="1"/>
          </p:cNvGrpSpPr>
          <p:nvPr/>
        </p:nvGrpSpPr>
        <p:grpSpPr bwMode="auto">
          <a:xfrm flipH="1">
            <a:off x="9191625" y="4800600"/>
            <a:ext cx="2998788" cy="2082800"/>
            <a:chOff x="2481" y="1188"/>
            <a:chExt cx="2735" cy="1900"/>
          </a:xfrm>
        </p:grpSpPr>
        <p:sp>
          <p:nvSpPr>
            <p:cNvPr id="309" name="フリーフォーム 30">
              <a:extLst>
                <a:ext uri="{FF2B5EF4-FFF2-40B4-BE49-F238E27FC236}">
                  <a16:creationId xmlns:a16="http://schemas.microsoft.com/office/drawing/2014/main" id="{BA5B85AC-A5F3-45F6-9804-805973058563}"/>
                </a:ext>
              </a:extLst>
            </p:cNvPr>
            <p:cNvSpPr>
              <a:spLocks/>
            </p:cNvSpPr>
            <p:nvPr/>
          </p:nvSpPr>
          <p:spPr bwMode="auto">
            <a:xfrm>
              <a:off x="3336" y="1462"/>
              <a:ext cx="748" cy="931"/>
            </a:xfrm>
            <a:custGeom>
              <a:avLst/>
              <a:gdLst>
                <a:gd name="T0" fmla="*/ 163276 w 317"/>
                <a:gd name="T1" fmla="*/ 48537 h 394"/>
                <a:gd name="T2" fmla="*/ 301725 w 317"/>
                <a:gd name="T3" fmla="*/ 134891 h 394"/>
                <a:gd name="T4" fmla="*/ 663844 w 317"/>
                <a:gd name="T5" fmla="*/ 367305 h 394"/>
                <a:gd name="T6" fmla="*/ 663844 w 317"/>
                <a:gd name="T7" fmla="*/ 684427 h 394"/>
                <a:gd name="T8" fmla="*/ 483449 w 317"/>
                <a:gd name="T9" fmla="*/ 827208 h 394"/>
                <a:gd name="T10" fmla="*/ 383165 w 317"/>
                <a:gd name="T11" fmla="*/ 842803 h 394"/>
                <a:gd name="T12" fmla="*/ 274978 w 317"/>
                <a:gd name="T13" fmla="*/ 884294 h 394"/>
                <a:gd name="T14" fmla="*/ 54564 w 317"/>
                <a:gd name="T15" fmla="*/ 877805 h 394"/>
                <a:gd name="T16" fmla="*/ 4833 w 317"/>
                <a:gd name="T17" fmla="*/ 360673 h 394"/>
                <a:gd name="T18" fmla="*/ 163276 w 317"/>
                <a:gd name="T19" fmla="*/ 48537 h 3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0" name="フリーフォーム 31">
              <a:extLst>
                <a:ext uri="{FF2B5EF4-FFF2-40B4-BE49-F238E27FC236}">
                  <a16:creationId xmlns:a16="http://schemas.microsoft.com/office/drawing/2014/main" id="{FB161732-24E6-45E3-AE5C-50ED54F969A3}"/>
                </a:ext>
              </a:extLst>
            </p:cNvPr>
            <p:cNvSpPr>
              <a:spLocks/>
            </p:cNvSpPr>
            <p:nvPr/>
          </p:nvSpPr>
          <p:spPr bwMode="auto">
            <a:xfrm>
              <a:off x="3423" y="1552"/>
              <a:ext cx="307" cy="222"/>
            </a:xfrm>
            <a:custGeom>
              <a:avLst/>
              <a:gdLst>
                <a:gd name="T0" fmla="*/ 83943 w 130"/>
                <a:gd name="T1" fmla="*/ 70461 h 94"/>
                <a:gd name="T2" fmla="*/ 109441 w 130"/>
                <a:gd name="T3" fmla="*/ 6906 h 94"/>
                <a:gd name="T4" fmla="*/ 191717 w 130"/>
                <a:gd name="T5" fmla="*/ 0 h 94"/>
                <a:gd name="T6" fmla="*/ 176067 w 130"/>
                <a:gd name="T7" fmla="*/ 41809 h 94"/>
                <a:gd name="T8" fmla="*/ 221663 w 130"/>
                <a:gd name="T9" fmla="*/ 102349 h 94"/>
                <a:gd name="T10" fmla="*/ 296956 w 130"/>
                <a:gd name="T11" fmla="*/ 164356 h 94"/>
                <a:gd name="T12" fmla="*/ 31940 w 130"/>
                <a:gd name="T13" fmla="*/ 214844 h 94"/>
                <a:gd name="T14" fmla="*/ 23417 w 130"/>
                <a:gd name="T15" fmla="*/ 159809 h 94"/>
                <a:gd name="T16" fmla="*/ 83943 w 130"/>
                <a:gd name="T17" fmla="*/ 70461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1" name="フリーフォーム 32">
              <a:extLst>
                <a:ext uri="{FF2B5EF4-FFF2-40B4-BE49-F238E27FC236}">
                  <a16:creationId xmlns:a16="http://schemas.microsoft.com/office/drawing/2014/main" id="{4328089C-6315-44E8-AD6C-822E22170816}"/>
                </a:ext>
              </a:extLst>
            </p:cNvPr>
            <p:cNvSpPr>
              <a:spLocks/>
            </p:cNvSpPr>
            <p:nvPr/>
          </p:nvSpPr>
          <p:spPr bwMode="auto">
            <a:xfrm>
              <a:off x="3241" y="1661"/>
              <a:ext cx="754" cy="661"/>
            </a:xfrm>
            <a:custGeom>
              <a:avLst/>
              <a:gdLst>
                <a:gd name="T0" fmla="*/ 211522 w 319"/>
                <a:gd name="T1" fmla="*/ 83789 h 280"/>
                <a:gd name="T2" fmla="*/ 444338 w 319"/>
                <a:gd name="T3" fmla="*/ 55217 h 280"/>
                <a:gd name="T4" fmla="*/ 725712 w 319"/>
                <a:gd name="T5" fmla="*/ 282778 h 280"/>
                <a:gd name="T6" fmla="*/ 545622 w 319"/>
                <a:gd name="T7" fmla="*/ 582582 h 280"/>
                <a:gd name="T8" fmla="*/ 269953 w 319"/>
                <a:gd name="T9" fmla="*/ 594041 h 280"/>
                <a:gd name="T10" fmla="*/ 211522 w 319"/>
                <a:gd name="T11" fmla="*/ 83789 h 2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2" name="フリーフォーム 33">
              <a:extLst>
                <a:ext uri="{FF2B5EF4-FFF2-40B4-BE49-F238E27FC236}">
                  <a16:creationId xmlns:a16="http://schemas.microsoft.com/office/drawing/2014/main" id="{58F9C7BF-41A8-4439-8CA7-7E819952187B}"/>
                </a:ext>
              </a:extLst>
            </p:cNvPr>
            <p:cNvSpPr>
              <a:spLocks/>
            </p:cNvSpPr>
            <p:nvPr/>
          </p:nvSpPr>
          <p:spPr bwMode="auto">
            <a:xfrm>
              <a:off x="2481" y="1188"/>
              <a:ext cx="1055" cy="1314"/>
            </a:xfrm>
            <a:custGeom>
              <a:avLst/>
              <a:gdLst>
                <a:gd name="T0" fmla="*/ 143605 w 447"/>
                <a:gd name="T1" fmla="*/ 271303 h 556"/>
                <a:gd name="T2" fmla="*/ 329257 w 447"/>
                <a:gd name="T3" fmla="*/ 57367 h 556"/>
                <a:gd name="T4" fmla="*/ 542900 w 447"/>
                <a:gd name="T5" fmla="*/ 144932 h 556"/>
                <a:gd name="T6" fmla="*/ 754705 w 447"/>
                <a:gd name="T7" fmla="*/ 248313 h 556"/>
                <a:gd name="T8" fmla="*/ 1015859 w 447"/>
                <a:gd name="T9" fmla="*/ 779464 h 556"/>
                <a:gd name="T10" fmla="*/ 920439 w 447"/>
                <a:gd name="T11" fmla="*/ 1082987 h 556"/>
                <a:gd name="T12" fmla="*/ 711424 w 447"/>
                <a:gd name="T13" fmla="*/ 1182158 h 556"/>
                <a:gd name="T14" fmla="*/ 479319 w 447"/>
                <a:gd name="T15" fmla="*/ 1267003 h 556"/>
                <a:gd name="T16" fmla="*/ 232166 w 447"/>
                <a:gd name="T17" fmla="*/ 1219222 h 556"/>
                <a:gd name="T18" fmla="*/ 97121 w 447"/>
                <a:gd name="T19" fmla="*/ 1227791 h 556"/>
                <a:gd name="T20" fmla="*/ 0 w 447"/>
                <a:gd name="T21" fmla="*/ 1076443 h 556"/>
                <a:gd name="T22" fmla="*/ 0 w 447"/>
                <a:gd name="T23" fmla="*/ 349172 h 556"/>
                <a:gd name="T24" fmla="*/ 143605 w 447"/>
                <a:gd name="T25" fmla="*/ 271303 h 5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3" name="フリーフォーム 34">
              <a:extLst>
                <a:ext uri="{FF2B5EF4-FFF2-40B4-BE49-F238E27FC236}">
                  <a16:creationId xmlns:a16="http://schemas.microsoft.com/office/drawing/2014/main" id="{8DAB2211-CDD9-4443-BE10-07A1AFACA379}"/>
                </a:ext>
              </a:extLst>
            </p:cNvPr>
            <p:cNvSpPr>
              <a:spLocks/>
            </p:cNvSpPr>
            <p:nvPr/>
          </p:nvSpPr>
          <p:spPr bwMode="auto">
            <a:xfrm>
              <a:off x="2481" y="1420"/>
              <a:ext cx="1006" cy="1093"/>
            </a:xfrm>
            <a:custGeom>
              <a:avLst/>
              <a:gdLst>
                <a:gd name="T0" fmla="*/ 273486 w 426"/>
                <a:gd name="T1" fmla="*/ 88630 h 463"/>
                <a:gd name="T2" fmla="*/ 610297 w 426"/>
                <a:gd name="T3" fmla="*/ 80131 h 463"/>
                <a:gd name="T4" fmla="*/ 952673 w 426"/>
                <a:gd name="T5" fmla="*/ 518868 h 463"/>
                <a:gd name="T6" fmla="*/ 701229 w 426"/>
                <a:gd name="T7" fmla="*/ 903845 h 463"/>
                <a:gd name="T8" fmla="*/ 237947 w 426"/>
                <a:gd name="T9" fmla="*/ 922169 h 463"/>
                <a:gd name="T10" fmla="*/ 0 w 426"/>
                <a:gd name="T11" fmla="*/ 730898 h 463"/>
                <a:gd name="T12" fmla="*/ 0 w 426"/>
                <a:gd name="T13" fmla="*/ 250819 h 463"/>
                <a:gd name="T14" fmla="*/ 273486 w 426"/>
                <a:gd name="T15" fmla="*/ 88630 h 4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4" name="フリーフォーム 35">
              <a:extLst>
                <a:ext uri="{FF2B5EF4-FFF2-40B4-BE49-F238E27FC236}">
                  <a16:creationId xmlns:a16="http://schemas.microsoft.com/office/drawing/2014/main" id="{D5581616-B805-4A9D-AA7A-A58172C90BED}"/>
                </a:ext>
              </a:extLst>
            </p:cNvPr>
            <p:cNvSpPr>
              <a:spLocks/>
            </p:cNvSpPr>
            <p:nvPr/>
          </p:nvSpPr>
          <p:spPr bwMode="auto">
            <a:xfrm>
              <a:off x="3111" y="1502"/>
              <a:ext cx="362" cy="844"/>
            </a:xfrm>
            <a:custGeom>
              <a:avLst/>
              <a:gdLst>
                <a:gd name="T0" fmla="*/ 199313 w 153"/>
                <a:gd name="T1" fmla="*/ 92904 h 357"/>
                <a:gd name="T2" fmla="*/ 325071 w 153"/>
                <a:gd name="T3" fmla="*/ 590318 h 357"/>
                <a:gd name="T4" fmla="*/ 158066 w 153"/>
                <a:gd name="T5" fmla="*/ 821834 h 357"/>
                <a:gd name="T6" fmla="*/ 106996 w 153"/>
                <a:gd name="T7" fmla="*/ 818905 h 357"/>
                <a:gd name="T8" fmla="*/ 297545 w 153"/>
                <a:gd name="T9" fmla="*/ 441187 h 357"/>
                <a:gd name="T10" fmla="*/ 104173 w 153"/>
                <a:gd name="T11" fmla="*/ 50822 h 357"/>
                <a:gd name="T12" fmla="*/ 0 w 153"/>
                <a:gd name="T13" fmla="*/ 0 h 357"/>
                <a:gd name="T14" fmla="*/ 199313 w 153"/>
                <a:gd name="T15" fmla="*/ 92904 h 3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5" name="フリーフォーム 36">
              <a:extLst>
                <a:ext uri="{FF2B5EF4-FFF2-40B4-BE49-F238E27FC236}">
                  <a16:creationId xmlns:a16="http://schemas.microsoft.com/office/drawing/2014/main" id="{B7705074-ACC7-4897-B3DB-E2ADEAB758A9}"/>
                </a:ext>
              </a:extLst>
            </p:cNvPr>
            <p:cNvSpPr>
              <a:spLocks/>
            </p:cNvSpPr>
            <p:nvPr/>
          </p:nvSpPr>
          <p:spPr bwMode="auto">
            <a:xfrm>
              <a:off x="3057" y="1590"/>
              <a:ext cx="227" cy="734"/>
            </a:xfrm>
            <a:custGeom>
              <a:avLst/>
              <a:gdLst>
                <a:gd name="T0" fmla="*/ 184724 w 96"/>
                <a:gd name="T1" fmla="*/ 245614 h 311"/>
                <a:gd name="T2" fmla="*/ 171132 w 96"/>
                <a:gd name="T3" fmla="*/ 644846 h 311"/>
                <a:gd name="T4" fmla="*/ 113261 w 96"/>
                <a:gd name="T5" fmla="*/ 706514 h 311"/>
                <a:gd name="T6" fmla="*/ 162409 w 96"/>
                <a:gd name="T7" fmla="*/ 277391 h 311"/>
                <a:gd name="T8" fmla="*/ 0 w 96"/>
                <a:gd name="T9" fmla="*/ 0 h 311"/>
                <a:gd name="T10" fmla="*/ 184724 w 96"/>
                <a:gd name="T11" fmla="*/ 245614 h 3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6" name="フリーフォーム 37">
              <a:extLst>
                <a:ext uri="{FF2B5EF4-FFF2-40B4-BE49-F238E27FC236}">
                  <a16:creationId xmlns:a16="http://schemas.microsoft.com/office/drawing/2014/main" id="{A9DD2985-6DBB-459E-9E75-37E684826ACB}"/>
                </a:ext>
              </a:extLst>
            </p:cNvPr>
            <p:cNvSpPr>
              <a:spLocks/>
            </p:cNvSpPr>
            <p:nvPr/>
          </p:nvSpPr>
          <p:spPr bwMode="auto">
            <a:xfrm>
              <a:off x="2615" y="1594"/>
              <a:ext cx="149" cy="778"/>
            </a:xfrm>
            <a:custGeom>
              <a:avLst/>
              <a:gdLst>
                <a:gd name="T0" fmla="*/ 113455 w 63"/>
                <a:gd name="T1" fmla="*/ 0 h 329"/>
                <a:gd name="T2" fmla="*/ 37293 w 63"/>
                <a:gd name="T3" fmla="*/ 240629 h 329"/>
                <a:gd name="T4" fmla="*/ 145774 w 63"/>
                <a:gd name="T5" fmla="*/ 760849 h 329"/>
                <a:gd name="T6" fmla="*/ 108850 w 63"/>
                <a:gd name="T7" fmla="*/ 742271 h 329"/>
                <a:gd name="T8" fmla="*/ 2065 w 63"/>
                <a:gd name="T9" fmla="*/ 233594 h 329"/>
                <a:gd name="T10" fmla="*/ 113455 w 63"/>
                <a:gd name="T11" fmla="*/ 0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7" name="フリーフォーム 38">
              <a:extLst>
                <a:ext uri="{FF2B5EF4-FFF2-40B4-BE49-F238E27FC236}">
                  <a16:creationId xmlns:a16="http://schemas.microsoft.com/office/drawing/2014/main" id="{2392A30F-3147-4039-B1B2-2AB2E0F7392A}"/>
                </a:ext>
              </a:extLst>
            </p:cNvPr>
            <p:cNvSpPr>
              <a:spLocks/>
            </p:cNvSpPr>
            <p:nvPr/>
          </p:nvSpPr>
          <p:spPr bwMode="auto">
            <a:xfrm>
              <a:off x="2705" y="1301"/>
              <a:ext cx="401" cy="256"/>
            </a:xfrm>
            <a:custGeom>
              <a:avLst/>
              <a:gdLst>
                <a:gd name="T0" fmla="*/ 158114 w 170"/>
                <a:gd name="T1" fmla="*/ 0 h 108"/>
                <a:gd name="T2" fmla="*/ 221477 w 170"/>
                <a:gd name="T3" fmla="*/ 0 h 108"/>
                <a:gd name="T4" fmla="*/ 216531 w 170"/>
                <a:gd name="T5" fmla="*/ 65631 h 108"/>
                <a:gd name="T6" fmla="*/ 312471 w 170"/>
                <a:gd name="T7" fmla="*/ 110530 h 108"/>
                <a:gd name="T8" fmla="*/ 384314 w 170"/>
                <a:gd name="T9" fmla="*/ 205260 h 108"/>
                <a:gd name="T10" fmla="*/ 6878 w 170"/>
                <a:gd name="T11" fmla="*/ 198445 h 108"/>
                <a:gd name="T12" fmla="*/ 158114 w 170"/>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8" name="フリーフォーム 39">
              <a:extLst>
                <a:ext uri="{FF2B5EF4-FFF2-40B4-BE49-F238E27FC236}">
                  <a16:creationId xmlns:a16="http://schemas.microsoft.com/office/drawing/2014/main" id="{10BA6B66-700F-441F-80EA-846DA2BCE2C9}"/>
                </a:ext>
              </a:extLst>
            </p:cNvPr>
            <p:cNvSpPr>
              <a:spLocks/>
            </p:cNvSpPr>
            <p:nvPr/>
          </p:nvSpPr>
          <p:spPr bwMode="auto">
            <a:xfrm>
              <a:off x="2674" y="1301"/>
              <a:ext cx="340" cy="286"/>
            </a:xfrm>
            <a:custGeom>
              <a:avLst/>
              <a:gdLst>
                <a:gd name="T0" fmla="*/ 189399 w 144"/>
                <a:gd name="T1" fmla="*/ 0 h 121"/>
                <a:gd name="T2" fmla="*/ 107289 w 144"/>
                <a:gd name="T3" fmla="*/ 119943 h 121"/>
                <a:gd name="T4" fmla="*/ 118660 w 144"/>
                <a:gd name="T5" fmla="*/ 211522 h 121"/>
                <a:gd name="T6" fmla="*/ 328532 w 144"/>
                <a:gd name="T7" fmla="*/ 221265 h 121"/>
                <a:gd name="T8" fmla="*/ 73315 w 144"/>
                <a:gd name="T9" fmla="*/ 246421 h 121"/>
                <a:gd name="T10" fmla="*/ 61854 w 144"/>
                <a:gd name="T11" fmla="*/ 114948 h 121"/>
                <a:gd name="T12" fmla="*/ 189399 w 144"/>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9" name="フリーフォーム 40">
              <a:extLst>
                <a:ext uri="{FF2B5EF4-FFF2-40B4-BE49-F238E27FC236}">
                  <a16:creationId xmlns:a16="http://schemas.microsoft.com/office/drawing/2014/main" id="{DDBF2B1D-5FCF-4C3B-8722-C22BD78C2587}"/>
                </a:ext>
              </a:extLst>
            </p:cNvPr>
            <p:cNvSpPr>
              <a:spLocks/>
            </p:cNvSpPr>
            <p:nvPr/>
          </p:nvSpPr>
          <p:spPr bwMode="auto">
            <a:xfrm>
              <a:off x="4080" y="2055"/>
              <a:ext cx="1136" cy="1018"/>
            </a:xfrm>
            <a:custGeom>
              <a:avLst/>
              <a:gdLst>
                <a:gd name="T0" fmla="*/ 520971 w 481"/>
                <a:gd name="T1" fmla="*/ 2053 h 431"/>
                <a:gd name="T2" fmla="*/ 681673 w 481"/>
                <a:gd name="T3" fmla="*/ 4849 h 431"/>
                <a:gd name="T4" fmla="*/ 754191 w 481"/>
                <a:gd name="T5" fmla="*/ 132836 h 431"/>
                <a:gd name="T6" fmla="*/ 866485 w 481"/>
                <a:gd name="T7" fmla="*/ 265289 h 431"/>
                <a:gd name="T8" fmla="*/ 1081186 w 481"/>
                <a:gd name="T9" fmla="*/ 741066 h 431"/>
                <a:gd name="T10" fmla="*/ 867996 w 481"/>
                <a:gd name="T11" fmla="*/ 985852 h 431"/>
                <a:gd name="T12" fmla="*/ 169226 w 481"/>
                <a:gd name="T13" fmla="*/ 985852 h 431"/>
                <a:gd name="T14" fmla="*/ 41812 w 481"/>
                <a:gd name="T15" fmla="*/ 772964 h 431"/>
                <a:gd name="T16" fmla="*/ 251668 w 481"/>
                <a:gd name="T17" fmla="*/ 242069 h 431"/>
                <a:gd name="T18" fmla="*/ 395838 w 481"/>
                <a:gd name="T19" fmla="*/ 203475 h 431"/>
                <a:gd name="T20" fmla="*/ 525460 w 481"/>
                <a:gd name="T21" fmla="*/ 105416 h 431"/>
                <a:gd name="T22" fmla="*/ 520971 w 481"/>
                <a:gd name="T23" fmla="*/ 2053 h 4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0" name="フリーフォーム 41">
              <a:extLst>
                <a:ext uri="{FF2B5EF4-FFF2-40B4-BE49-F238E27FC236}">
                  <a16:creationId xmlns:a16="http://schemas.microsoft.com/office/drawing/2014/main" id="{BFAA0282-2924-4D70-A256-F07FCD0E2701}"/>
                </a:ext>
              </a:extLst>
            </p:cNvPr>
            <p:cNvSpPr>
              <a:spLocks/>
            </p:cNvSpPr>
            <p:nvPr/>
          </p:nvSpPr>
          <p:spPr bwMode="auto">
            <a:xfrm>
              <a:off x="4217" y="2235"/>
              <a:ext cx="992" cy="838"/>
            </a:xfrm>
            <a:custGeom>
              <a:avLst/>
              <a:gdLst>
                <a:gd name="T0" fmla="*/ 505554 w 420"/>
                <a:gd name="T1" fmla="*/ 16271 h 355"/>
                <a:gd name="T2" fmla="*/ 651914 w 420"/>
                <a:gd name="T3" fmla="*/ 83774 h 355"/>
                <a:gd name="T4" fmla="*/ 821331 w 420"/>
                <a:gd name="T5" fmla="*/ 807794 h 355"/>
                <a:gd name="T6" fmla="*/ 364081 w 420"/>
                <a:gd name="T7" fmla="*/ 807794 h 355"/>
                <a:gd name="T8" fmla="*/ 263220 w 420"/>
                <a:gd name="T9" fmla="*/ 771135 h 355"/>
                <a:gd name="T10" fmla="*/ 0 w 420"/>
                <a:gd name="T11" fmla="*/ 386693 h 355"/>
                <a:gd name="T12" fmla="*/ 345688 w 420"/>
                <a:gd name="T13" fmla="*/ 65730 h 355"/>
                <a:gd name="T14" fmla="*/ 505554 w 420"/>
                <a:gd name="T15" fmla="*/ 16271 h 3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1" name="フリーフォーム 42">
              <a:extLst>
                <a:ext uri="{FF2B5EF4-FFF2-40B4-BE49-F238E27FC236}">
                  <a16:creationId xmlns:a16="http://schemas.microsoft.com/office/drawing/2014/main" id="{A6D4250E-5C98-4081-A7EA-B8A406EB1D70}"/>
                </a:ext>
              </a:extLst>
            </p:cNvPr>
            <p:cNvSpPr>
              <a:spLocks/>
            </p:cNvSpPr>
            <p:nvPr/>
          </p:nvSpPr>
          <p:spPr bwMode="auto">
            <a:xfrm>
              <a:off x="4472" y="2388"/>
              <a:ext cx="101" cy="624"/>
            </a:xfrm>
            <a:custGeom>
              <a:avLst/>
              <a:gdLst>
                <a:gd name="T0" fmla="*/ 93507 w 43"/>
                <a:gd name="T1" fmla="*/ 0 h 264"/>
                <a:gd name="T2" fmla="*/ 2008 w 43"/>
                <a:gd name="T3" fmla="*/ 271695 h 264"/>
                <a:gd name="T4" fmla="*/ 48179 w 43"/>
                <a:gd name="T5" fmla="*/ 607887 h 264"/>
                <a:gd name="T6" fmla="*/ 87147 w 43"/>
                <a:gd name="T7" fmla="*/ 591443 h 264"/>
                <a:gd name="T8" fmla="*/ 54763 w 43"/>
                <a:gd name="T9" fmla="*/ 292205 h 264"/>
                <a:gd name="T10" fmla="*/ 93507 w 43"/>
                <a:gd name="T11" fmla="*/ 0 h 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2" name="フリーフォーム 43">
              <a:extLst>
                <a:ext uri="{FF2B5EF4-FFF2-40B4-BE49-F238E27FC236}">
                  <a16:creationId xmlns:a16="http://schemas.microsoft.com/office/drawing/2014/main" id="{28D4536B-A2C6-44FC-8B0D-ABAB82D2A713}"/>
                </a:ext>
              </a:extLst>
            </p:cNvPr>
            <p:cNvSpPr>
              <a:spLocks/>
            </p:cNvSpPr>
            <p:nvPr/>
          </p:nvSpPr>
          <p:spPr bwMode="auto">
            <a:xfrm>
              <a:off x="4840" y="2556"/>
              <a:ext cx="132" cy="463"/>
            </a:xfrm>
            <a:custGeom>
              <a:avLst/>
              <a:gdLst>
                <a:gd name="T0" fmla="*/ 69491 w 56"/>
                <a:gd name="T1" fmla="*/ 0 h 196"/>
                <a:gd name="T2" fmla="*/ 99087 w 56"/>
                <a:gd name="T3" fmla="*/ 270529 h 196"/>
                <a:gd name="T4" fmla="*/ 47661 w 56"/>
                <a:gd name="T5" fmla="*/ 439954 h 196"/>
                <a:gd name="T6" fmla="*/ 0 w 56"/>
                <a:gd name="T7" fmla="*/ 448982 h 196"/>
                <a:gd name="T8" fmla="*/ 82887 w 56"/>
                <a:gd name="T9" fmla="*/ 208537 h 196"/>
                <a:gd name="T10" fmla="*/ 69491 w 56"/>
                <a:gd name="T11" fmla="*/ 0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3" name="フリーフォーム 44">
              <a:extLst>
                <a:ext uri="{FF2B5EF4-FFF2-40B4-BE49-F238E27FC236}">
                  <a16:creationId xmlns:a16="http://schemas.microsoft.com/office/drawing/2014/main" id="{83928F8F-14BB-490A-96B4-28C56A5914F9}"/>
                </a:ext>
              </a:extLst>
            </p:cNvPr>
            <p:cNvSpPr>
              <a:spLocks/>
            </p:cNvSpPr>
            <p:nvPr/>
          </p:nvSpPr>
          <p:spPr bwMode="auto">
            <a:xfrm>
              <a:off x="4517" y="2102"/>
              <a:ext cx="408" cy="274"/>
            </a:xfrm>
            <a:custGeom>
              <a:avLst/>
              <a:gdLst>
                <a:gd name="T0" fmla="*/ 0 w 173"/>
                <a:gd name="T1" fmla="*/ 221987 h 116"/>
                <a:gd name="T2" fmla="*/ 90182 w 173"/>
                <a:gd name="T3" fmla="*/ 134636 h 116"/>
                <a:gd name="T4" fmla="*/ 146413 w 173"/>
                <a:gd name="T5" fmla="*/ 50527 h 116"/>
                <a:gd name="T6" fmla="*/ 121817 w 173"/>
                <a:gd name="T7" fmla="*/ 0 h 116"/>
                <a:gd name="T8" fmla="*/ 227624 w 173"/>
                <a:gd name="T9" fmla="*/ 0 h 116"/>
                <a:gd name="T10" fmla="*/ 264103 w 173"/>
                <a:gd name="T11" fmla="*/ 82486 h 116"/>
                <a:gd name="T12" fmla="*/ 357050 w 173"/>
                <a:gd name="T13" fmla="*/ 191909 h 116"/>
                <a:gd name="T14" fmla="*/ 350125 w 173"/>
                <a:gd name="T15" fmla="*/ 265383 h 116"/>
                <a:gd name="T16" fmla="*/ 0 w 173"/>
                <a:gd name="T17" fmla="*/ 221987 h 116"/>
                <a:gd name="T18" fmla="*/ 0 w 173"/>
                <a:gd name="T19" fmla="*/ 221987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4" name="フリーフォーム 45">
              <a:extLst>
                <a:ext uri="{FF2B5EF4-FFF2-40B4-BE49-F238E27FC236}">
                  <a16:creationId xmlns:a16="http://schemas.microsoft.com/office/drawing/2014/main" id="{77A26CA4-47CD-49D0-B570-6EE7014C98A9}"/>
                </a:ext>
              </a:extLst>
            </p:cNvPr>
            <p:cNvSpPr>
              <a:spLocks/>
            </p:cNvSpPr>
            <p:nvPr/>
          </p:nvSpPr>
          <p:spPr bwMode="auto">
            <a:xfrm>
              <a:off x="4949" y="2414"/>
              <a:ext cx="234" cy="648"/>
            </a:xfrm>
            <a:custGeom>
              <a:avLst/>
              <a:gdLst>
                <a:gd name="T0" fmla="*/ 64322 w 99"/>
                <a:gd name="T1" fmla="*/ 0 h 274"/>
                <a:gd name="T2" fmla="*/ 170704 w 99"/>
                <a:gd name="T3" fmla="*/ 240753 h 274"/>
                <a:gd name="T4" fmla="*/ 0 w 99"/>
                <a:gd name="T5" fmla="*/ 633867 h 274"/>
                <a:gd name="T6" fmla="*/ 13577 w 99"/>
                <a:gd name="T7" fmla="*/ 585045 h 274"/>
                <a:gd name="T8" fmla="*/ 135680 w 99"/>
                <a:gd name="T9" fmla="*/ 254416 h 274"/>
                <a:gd name="T10" fmla="*/ 64322 w 99"/>
                <a:gd name="T11" fmla="*/ 0 h 2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5" name="フリーフォーム 46">
              <a:extLst>
                <a:ext uri="{FF2B5EF4-FFF2-40B4-BE49-F238E27FC236}">
                  <a16:creationId xmlns:a16="http://schemas.microsoft.com/office/drawing/2014/main" id="{3EAEDE1F-FA80-4239-9774-7BBA0B4C195A}"/>
                </a:ext>
              </a:extLst>
            </p:cNvPr>
            <p:cNvSpPr>
              <a:spLocks/>
            </p:cNvSpPr>
            <p:nvPr/>
          </p:nvSpPr>
          <p:spPr bwMode="auto">
            <a:xfrm>
              <a:off x="4179" y="2322"/>
              <a:ext cx="276" cy="744"/>
            </a:xfrm>
            <a:custGeom>
              <a:avLst/>
              <a:gdLst>
                <a:gd name="T0" fmla="*/ 264672 w 117"/>
                <a:gd name="T1" fmla="*/ 0 h 315"/>
                <a:gd name="T2" fmla="*/ 16227 w 117"/>
                <a:gd name="T3" fmla="*/ 258673 h 315"/>
                <a:gd name="T4" fmla="*/ 72031 w 117"/>
                <a:gd name="T5" fmla="*/ 649989 h 315"/>
                <a:gd name="T6" fmla="*/ 213013 w 117"/>
                <a:gd name="T7" fmla="*/ 693370 h 315"/>
                <a:gd name="T8" fmla="*/ 219524 w 117"/>
                <a:gd name="T9" fmla="*/ 651914 h 315"/>
                <a:gd name="T10" fmla="*/ 58585 w 117"/>
                <a:gd name="T11" fmla="*/ 436631 h 315"/>
                <a:gd name="T12" fmla="*/ 151644 w 117"/>
                <a:gd name="T13" fmla="*/ 90992 h 315"/>
                <a:gd name="T14" fmla="*/ 264672 w 117"/>
                <a:gd name="T15" fmla="*/ 0 h 3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6" name="フリーフォーム 47">
              <a:extLst>
                <a:ext uri="{FF2B5EF4-FFF2-40B4-BE49-F238E27FC236}">
                  <a16:creationId xmlns:a16="http://schemas.microsoft.com/office/drawing/2014/main" id="{84526A4F-F949-423D-8A8B-DA164F0E0F67}"/>
                </a:ext>
              </a:extLst>
            </p:cNvPr>
            <p:cNvSpPr>
              <a:spLocks/>
            </p:cNvSpPr>
            <p:nvPr/>
          </p:nvSpPr>
          <p:spPr bwMode="auto">
            <a:xfrm>
              <a:off x="3773" y="1710"/>
              <a:ext cx="233" cy="548"/>
            </a:xfrm>
            <a:custGeom>
              <a:avLst/>
              <a:gdLst>
                <a:gd name="T0" fmla="*/ 88399 w 99"/>
                <a:gd name="T1" fmla="*/ 63906 h 232"/>
                <a:gd name="T2" fmla="*/ 0 w 99"/>
                <a:gd name="T3" fmla="*/ 0 h 232"/>
                <a:gd name="T4" fmla="*/ 199526 w 99"/>
                <a:gd name="T5" fmla="*/ 181329 h 232"/>
                <a:gd name="T6" fmla="*/ 176765 w 99"/>
                <a:gd name="T7" fmla="*/ 478827 h 232"/>
                <a:gd name="T8" fmla="*/ 77189 w 99"/>
                <a:gd name="T9" fmla="*/ 519327 h 232"/>
                <a:gd name="T10" fmla="*/ 68817 w 99"/>
                <a:gd name="T11" fmla="*/ 489411 h 232"/>
                <a:gd name="T12" fmla="*/ 176765 w 99"/>
                <a:gd name="T13" fmla="*/ 318020 h 232"/>
                <a:gd name="T14" fmla="*/ 88399 w 99"/>
                <a:gd name="T15" fmla="*/ 63906 h 2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7" name="フリーフォーム 48">
              <a:extLst>
                <a:ext uri="{FF2B5EF4-FFF2-40B4-BE49-F238E27FC236}">
                  <a16:creationId xmlns:a16="http://schemas.microsoft.com/office/drawing/2014/main" id="{8D99371E-3DBE-417E-AD05-85DDEF08EACA}"/>
                </a:ext>
              </a:extLst>
            </p:cNvPr>
            <p:cNvSpPr>
              <a:spLocks/>
            </p:cNvSpPr>
            <p:nvPr/>
          </p:nvSpPr>
          <p:spPr bwMode="auto">
            <a:xfrm>
              <a:off x="3690" y="1765"/>
              <a:ext cx="92" cy="467"/>
            </a:xfrm>
            <a:custGeom>
              <a:avLst/>
              <a:gdLst>
                <a:gd name="T0" fmla="*/ 0 w 39"/>
                <a:gd name="T1" fmla="*/ 0 h 198"/>
                <a:gd name="T2" fmla="*/ 83420 w 39"/>
                <a:gd name="T3" fmla="*/ 196628 h 198"/>
                <a:gd name="T4" fmla="*/ 64940 w 39"/>
                <a:gd name="T5" fmla="*/ 447049 h 198"/>
                <a:gd name="T6" fmla="*/ 33750 w 39"/>
                <a:gd name="T7" fmla="*/ 438442 h 198"/>
                <a:gd name="T8" fmla="*/ 43110 w 39"/>
                <a:gd name="T9" fmla="*/ 214301 h 198"/>
                <a:gd name="T10" fmla="*/ 0 w 39"/>
                <a:gd name="T11" fmla="*/ 0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8" name="フリーフォーム 49">
              <a:extLst>
                <a:ext uri="{FF2B5EF4-FFF2-40B4-BE49-F238E27FC236}">
                  <a16:creationId xmlns:a16="http://schemas.microsoft.com/office/drawing/2014/main" id="{EE68A279-BB67-48A2-8F56-9966F3A12FD3}"/>
                </a:ext>
              </a:extLst>
            </p:cNvPr>
            <p:cNvSpPr>
              <a:spLocks/>
            </p:cNvSpPr>
            <p:nvPr/>
          </p:nvSpPr>
          <p:spPr bwMode="auto">
            <a:xfrm>
              <a:off x="2481" y="1663"/>
              <a:ext cx="2130" cy="1410"/>
            </a:xfrm>
            <a:custGeom>
              <a:avLst/>
              <a:gdLst>
                <a:gd name="T0" fmla="*/ 0 w 902"/>
                <a:gd name="T1" fmla="*/ 553899 h 597"/>
                <a:gd name="T2" fmla="*/ 112189 w 902"/>
                <a:gd name="T3" fmla="*/ 543965 h 597"/>
                <a:gd name="T4" fmla="*/ 545351 w 902"/>
                <a:gd name="T5" fmla="*/ 334092 h 597"/>
                <a:gd name="T6" fmla="*/ 652616 w 902"/>
                <a:gd name="T7" fmla="*/ 23422 h 597"/>
                <a:gd name="T8" fmla="*/ 920351 w 902"/>
                <a:gd name="T9" fmla="*/ 105382 h 597"/>
                <a:gd name="T10" fmla="*/ 883626 w 902"/>
                <a:gd name="T11" fmla="*/ 302196 h 597"/>
                <a:gd name="T12" fmla="*/ 1187435 w 902"/>
                <a:gd name="T13" fmla="*/ 339007 h 597"/>
                <a:gd name="T14" fmla="*/ 1340129 w 902"/>
                <a:gd name="T15" fmla="*/ 434627 h 597"/>
                <a:gd name="T16" fmla="*/ 1650528 w 902"/>
                <a:gd name="T17" fmla="*/ 512012 h 597"/>
                <a:gd name="T18" fmla="*/ 2050940 w 902"/>
                <a:gd name="T19" fmla="*/ 1143286 h 597"/>
                <a:gd name="T20" fmla="*/ 2059590 w 902"/>
                <a:gd name="T21" fmla="*/ 1365145 h 597"/>
                <a:gd name="T22" fmla="*/ 0 w 902"/>
                <a:gd name="T23" fmla="*/ 1365145 h 597"/>
                <a:gd name="T24" fmla="*/ 0 w 902"/>
                <a:gd name="T25" fmla="*/ 553899 h 597"/>
                <a:gd name="T26" fmla="*/ 0 w 902"/>
                <a:gd name="T27" fmla="*/ 553899 h 5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9" name="フリーフォーム 50">
              <a:extLst>
                <a:ext uri="{FF2B5EF4-FFF2-40B4-BE49-F238E27FC236}">
                  <a16:creationId xmlns:a16="http://schemas.microsoft.com/office/drawing/2014/main" id="{72DA60A2-E41D-4DCE-99EB-EA017296B86F}"/>
                </a:ext>
              </a:extLst>
            </p:cNvPr>
            <p:cNvSpPr>
              <a:spLocks/>
            </p:cNvSpPr>
            <p:nvPr/>
          </p:nvSpPr>
          <p:spPr bwMode="auto">
            <a:xfrm>
              <a:off x="2481" y="2036"/>
              <a:ext cx="2118" cy="1037"/>
            </a:xfrm>
            <a:custGeom>
              <a:avLst/>
              <a:gdLst>
                <a:gd name="T0" fmla="*/ 0 w 897"/>
                <a:gd name="T1" fmla="*/ 291021 h 439"/>
                <a:gd name="T2" fmla="*/ 166172 w 897"/>
                <a:gd name="T3" fmla="*/ 256961 h 439"/>
                <a:gd name="T4" fmla="*/ 1056077 w 897"/>
                <a:gd name="T5" fmla="*/ 77527 h 439"/>
                <a:gd name="T6" fmla="*/ 1402718 w 897"/>
                <a:gd name="T7" fmla="*/ 137394 h 439"/>
                <a:gd name="T8" fmla="*/ 1989517 w 897"/>
                <a:gd name="T9" fmla="*/ 1005396 h 439"/>
                <a:gd name="T10" fmla="*/ 0 w 897"/>
                <a:gd name="T11" fmla="*/ 1005396 h 439"/>
                <a:gd name="T12" fmla="*/ 0 w 897"/>
                <a:gd name="T13" fmla="*/ 291021 h 439"/>
                <a:gd name="T14" fmla="*/ 0 w 897"/>
                <a:gd name="T15" fmla="*/ 291021 h 4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0" name="フリーフォーム 51">
              <a:extLst>
                <a:ext uri="{FF2B5EF4-FFF2-40B4-BE49-F238E27FC236}">
                  <a16:creationId xmlns:a16="http://schemas.microsoft.com/office/drawing/2014/main" id="{8FD313B2-8DF0-4046-BA2C-A31220632F1E}"/>
                </a:ext>
              </a:extLst>
            </p:cNvPr>
            <p:cNvSpPr>
              <a:spLocks/>
            </p:cNvSpPr>
            <p:nvPr/>
          </p:nvSpPr>
          <p:spPr bwMode="auto">
            <a:xfrm>
              <a:off x="2639" y="1755"/>
              <a:ext cx="1186" cy="657"/>
            </a:xfrm>
            <a:custGeom>
              <a:avLst/>
              <a:gdLst>
                <a:gd name="T0" fmla="*/ 220140 w 502"/>
                <a:gd name="T1" fmla="*/ 372680 h 278"/>
                <a:gd name="T2" fmla="*/ 454356 w 502"/>
                <a:gd name="T3" fmla="*/ 333973 h 278"/>
                <a:gd name="T4" fmla="*/ 523123 w 502"/>
                <a:gd name="T5" fmla="*/ 13565 h 278"/>
                <a:gd name="T6" fmla="*/ 699603 w 502"/>
                <a:gd name="T7" fmla="*/ 69150 h 278"/>
                <a:gd name="T8" fmla="*/ 667586 w 502"/>
                <a:gd name="T9" fmla="*/ 328947 h 278"/>
                <a:gd name="T10" fmla="*/ 1151164 w 502"/>
                <a:gd name="T11" fmla="*/ 476030 h 278"/>
                <a:gd name="T12" fmla="*/ 891924 w 502"/>
                <a:gd name="T13" fmla="*/ 423153 h 278"/>
                <a:gd name="T14" fmla="*/ 999543 w 502"/>
                <a:gd name="T15" fmla="*/ 570236 h 278"/>
                <a:gd name="T16" fmla="*/ 653158 w 502"/>
                <a:gd name="T17" fmla="*/ 485391 h 278"/>
                <a:gd name="T18" fmla="*/ 311422 w 502"/>
                <a:gd name="T19" fmla="*/ 639403 h 278"/>
                <a:gd name="T20" fmla="*/ 302732 w 502"/>
                <a:gd name="T21" fmla="*/ 455481 h 278"/>
                <a:gd name="T22" fmla="*/ 0 w 502"/>
                <a:gd name="T23" fmla="*/ 568180 h 278"/>
                <a:gd name="T24" fmla="*/ 220140 w 502"/>
                <a:gd name="T25" fmla="*/ 372680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1" name="フリーフォーム 52">
              <a:extLst>
                <a:ext uri="{FF2B5EF4-FFF2-40B4-BE49-F238E27FC236}">
                  <a16:creationId xmlns:a16="http://schemas.microsoft.com/office/drawing/2014/main" id="{0026A6BD-F119-43BE-9770-A2CF7256B8CD}"/>
                </a:ext>
              </a:extLst>
            </p:cNvPr>
            <p:cNvSpPr>
              <a:spLocks/>
            </p:cNvSpPr>
            <p:nvPr/>
          </p:nvSpPr>
          <p:spPr bwMode="auto">
            <a:xfrm>
              <a:off x="3938" y="2223"/>
              <a:ext cx="567" cy="850"/>
            </a:xfrm>
            <a:custGeom>
              <a:avLst/>
              <a:gdLst>
                <a:gd name="T0" fmla="*/ 433798 w 240"/>
                <a:gd name="T1" fmla="*/ 410269 h 360"/>
                <a:gd name="T2" fmla="*/ 0 w 240"/>
                <a:gd name="T3" fmla="*/ 43293 h 360"/>
                <a:gd name="T4" fmla="*/ 364817 w 240"/>
                <a:gd name="T5" fmla="*/ 191441 h 360"/>
                <a:gd name="T6" fmla="*/ 550517 w 240"/>
                <a:gd name="T7" fmla="*/ 743778 h 360"/>
                <a:gd name="T8" fmla="*/ 550517 w 240"/>
                <a:gd name="T9" fmla="*/ 821046 h 360"/>
                <a:gd name="T10" fmla="*/ 495003 w 240"/>
                <a:gd name="T11" fmla="*/ 821046 h 360"/>
                <a:gd name="T12" fmla="*/ 433798 w 240"/>
                <a:gd name="T13" fmla="*/ 410269 h 3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2" name="フリーフォーム 53">
              <a:extLst>
                <a:ext uri="{FF2B5EF4-FFF2-40B4-BE49-F238E27FC236}">
                  <a16:creationId xmlns:a16="http://schemas.microsoft.com/office/drawing/2014/main" id="{79348524-7551-48A6-97A4-717E90CB9A01}"/>
                </a:ext>
              </a:extLst>
            </p:cNvPr>
            <p:cNvSpPr>
              <a:spLocks/>
            </p:cNvSpPr>
            <p:nvPr/>
          </p:nvSpPr>
          <p:spPr bwMode="auto">
            <a:xfrm>
              <a:off x="3073" y="1769"/>
              <a:ext cx="102" cy="374"/>
            </a:xfrm>
            <a:custGeom>
              <a:avLst/>
              <a:gdLst>
                <a:gd name="T0" fmla="*/ 102297 w 43"/>
                <a:gd name="T1" fmla="*/ 0 h 158"/>
                <a:gd name="T2" fmla="*/ 40107 w 43"/>
                <a:gd name="T3" fmla="*/ 198256 h 158"/>
                <a:gd name="T4" fmla="*/ 35973 w 43"/>
                <a:gd name="T5" fmla="*/ 368515 h 158"/>
                <a:gd name="T6" fmla="*/ 19086 w 43"/>
                <a:gd name="T7" fmla="*/ 193140 h 158"/>
                <a:gd name="T8" fmla="*/ 102297 w 43"/>
                <a:gd name="T9" fmla="*/ 0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3" name="フリーフォーム 54">
              <a:extLst>
                <a:ext uri="{FF2B5EF4-FFF2-40B4-BE49-F238E27FC236}">
                  <a16:creationId xmlns:a16="http://schemas.microsoft.com/office/drawing/2014/main" id="{AC0ECCEE-3ED8-473E-9FAA-31180195E352}"/>
                </a:ext>
              </a:extLst>
            </p:cNvPr>
            <p:cNvSpPr>
              <a:spLocks/>
            </p:cNvSpPr>
            <p:nvPr/>
          </p:nvSpPr>
          <p:spPr bwMode="auto">
            <a:xfrm>
              <a:off x="3477" y="2414"/>
              <a:ext cx="291" cy="659"/>
            </a:xfrm>
            <a:custGeom>
              <a:avLst/>
              <a:gdLst>
                <a:gd name="T0" fmla="*/ 163064 w 123"/>
                <a:gd name="T1" fmla="*/ 299373 h 279"/>
                <a:gd name="T2" fmla="*/ 0 w 123"/>
                <a:gd name="T3" fmla="*/ 0 h 279"/>
                <a:gd name="T4" fmla="*/ 217767 w 123"/>
                <a:gd name="T5" fmla="*/ 162915 h 279"/>
                <a:gd name="T6" fmla="*/ 285504 w 123"/>
                <a:gd name="T7" fmla="*/ 561111 h 279"/>
                <a:gd name="T8" fmla="*/ 278828 w 123"/>
                <a:gd name="T9" fmla="*/ 638675 h 279"/>
                <a:gd name="T10" fmla="*/ 181688 w 123"/>
                <a:gd name="T11" fmla="*/ 638675 h 279"/>
                <a:gd name="T12" fmla="*/ 163064 w 123"/>
                <a:gd name="T13" fmla="*/ 299373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4" name="フリーフォーム 55">
              <a:extLst>
                <a:ext uri="{FF2B5EF4-FFF2-40B4-BE49-F238E27FC236}">
                  <a16:creationId xmlns:a16="http://schemas.microsoft.com/office/drawing/2014/main" id="{261CF889-75C5-4908-835A-F28D1FC39617}"/>
                </a:ext>
              </a:extLst>
            </p:cNvPr>
            <p:cNvSpPr>
              <a:spLocks/>
            </p:cNvSpPr>
            <p:nvPr/>
          </p:nvSpPr>
          <p:spPr bwMode="auto">
            <a:xfrm>
              <a:off x="3442" y="2393"/>
              <a:ext cx="364" cy="680"/>
            </a:xfrm>
            <a:custGeom>
              <a:avLst/>
              <a:gdLst>
                <a:gd name="T0" fmla="*/ 273636 w 154"/>
                <a:gd name="T1" fmla="*/ 328532 h 288"/>
                <a:gd name="T2" fmla="*/ 0 w 154"/>
                <a:gd name="T3" fmla="*/ 0 h 288"/>
                <a:gd name="T4" fmla="*/ 324329 w 154"/>
                <a:gd name="T5" fmla="*/ 337178 h 288"/>
                <a:gd name="T6" fmla="*/ 340905 w 154"/>
                <a:gd name="T7" fmla="*/ 656984 h 288"/>
                <a:gd name="T8" fmla="*/ 295015 w 154"/>
                <a:gd name="T9" fmla="*/ 656984 h 288"/>
                <a:gd name="T10" fmla="*/ 273636 w 154"/>
                <a:gd name="T11" fmla="*/ 328532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5" name="フリーフォーム 56">
              <a:extLst>
                <a:ext uri="{FF2B5EF4-FFF2-40B4-BE49-F238E27FC236}">
                  <a16:creationId xmlns:a16="http://schemas.microsoft.com/office/drawing/2014/main" id="{6AFFA9C4-370C-47A4-90E3-1243CA3154B6}"/>
                </a:ext>
              </a:extLst>
            </p:cNvPr>
            <p:cNvSpPr>
              <a:spLocks/>
            </p:cNvSpPr>
            <p:nvPr/>
          </p:nvSpPr>
          <p:spPr bwMode="auto">
            <a:xfrm>
              <a:off x="2481" y="2452"/>
              <a:ext cx="276" cy="621"/>
            </a:xfrm>
            <a:custGeom>
              <a:avLst/>
              <a:gdLst>
                <a:gd name="T0" fmla="*/ 0 w 117"/>
                <a:gd name="T1" fmla="*/ 442303 h 263"/>
                <a:gd name="T2" fmla="*/ 54412 w 117"/>
                <a:gd name="T3" fmla="*/ 164121 h 263"/>
                <a:gd name="T4" fmla="*/ 264672 w 117"/>
                <a:gd name="T5" fmla="*/ 0 h 263"/>
                <a:gd name="T6" fmla="*/ 108534 w 117"/>
                <a:gd name="T7" fmla="*/ 298810 h 263"/>
                <a:gd name="T8" fmla="*/ 90299 w 117"/>
                <a:gd name="T9" fmla="*/ 600030 h 263"/>
                <a:gd name="T10" fmla="*/ 0 w 117"/>
                <a:gd name="T11" fmla="*/ 600030 h 263"/>
                <a:gd name="T12" fmla="*/ 0 w 117"/>
                <a:gd name="T13" fmla="*/ 442303 h 263"/>
                <a:gd name="T14" fmla="*/ 0 w 117"/>
                <a:gd name="T15" fmla="*/ 442303 h 2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6" name="フリーフォーム 57">
              <a:extLst>
                <a:ext uri="{FF2B5EF4-FFF2-40B4-BE49-F238E27FC236}">
                  <a16:creationId xmlns:a16="http://schemas.microsoft.com/office/drawing/2014/main" id="{B90BE718-137A-44B0-A0BA-543EB3241BD4}"/>
                </a:ext>
              </a:extLst>
            </p:cNvPr>
            <p:cNvSpPr>
              <a:spLocks/>
            </p:cNvSpPr>
            <p:nvPr/>
          </p:nvSpPr>
          <p:spPr bwMode="auto">
            <a:xfrm>
              <a:off x="2481" y="2433"/>
              <a:ext cx="314" cy="640"/>
            </a:xfrm>
            <a:custGeom>
              <a:avLst/>
              <a:gdLst>
                <a:gd name="T0" fmla="*/ 0 w 133"/>
                <a:gd name="T1" fmla="*/ 269974 h 271"/>
                <a:gd name="T2" fmla="*/ 302849 w 133"/>
                <a:gd name="T3" fmla="*/ 0 h 271"/>
                <a:gd name="T4" fmla="*/ 29792 w 133"/>
                <a:gd name="T5" fmla="*/ 328941 h 271"/>
                <a:gd name="T6" fmla="*/ 8674 w 133"/>
                <a:gd name="T7" fmla="*/ 618977 h 271"/>
                <a:gd name="T8" fmla="*/ 0 w 133"/>
                <a:gd name="T9" fmla="*/ 618977 h 271"/>
                <a:gd name="T10" fmla="*/ 0 w 133"/>
                <a:gd name="T11" fmla="*/ 269974 h 271"/>
                <a:gd name="T12" fmla="*/ 0 w 133"/>
                <a:gd name="T13" fmla="*/ 269974 h 2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7" name="フリーフォーム 58">
              <a:extLst>
                <a:ext uri="{FF2B5EF4-FFF2-40B4-BE49-F238E27FC236}">
                  <a16:creationId xmlns:a16="http://schemas.microsoft.com/office/drawing/2014/main" id="{7BA29CA2-9968-4D24-98F0-5AEF25C7AEF7}"/>
                </a:ext>
              </a:extLst>
            </p:cNvPr>
            <p:cNvSpPr>
              <a:spLocks/>
            </p:cNvSpPr>
            <p:nvPr/>
          </p:nvSpPr>
          <p:spPr bwMode="auto">
            <a:xfrm>
              <a:off x="3307" y="1817"/>
              <a:ext cx="57" cy="281"/>
            </a:xfrm>
            <a:custGeom>
              <a:avLst/>
              <a:gdLst>
                <a:gd name="T0" fmla="*/ 57591 w 24"/>
                <a:gd name="T1" fmla="*/ 20487 h 119"/>
                <a:gd name="T2" fmla="*/ 29462 w 24"/>
                <a:gd name="T3" fmla="*/ 141256 h 119"/>
                <a:gd name="T4" fmla="*/ 31588 w 24"/>
                <a:gd name="T5" fmla="*/ 266955 h 119"/>
                <a:gd name="T6" fmla="*/ 10210 w 24"/>
                <a:gd name="T7" fmla="*/ 271866 h 119"/>
                <a:gd name="T8" fmla="*/ 0 w 24"/>
                <a:gd name="T9" fmla="*/ 137147 h 119"/>
                <a:gd name="T10" fmla="*/ 40567 w 24"/>
                <a:gd name="T11" fmla="*/ 0 h 119"/>
                <a:gd name="T12" fmla="*/ 57591 w 24"/>
                <a:gd name="T13" fmla="*/ 20487 h 119"/>
                <a:gd name="T14" fmla="*/ 57591 w 24"/>
                <a:gd name="T15" fmla="*/ 20487 h 1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8" name="フリーフォーム 59">
              <a:extLst>
                <a:ext uri="{FF2B5EF4-FFF2-40B4-BE49-F238E27FC236}">
                  <a16:creationId xmlns:a16="http://schemas.microsoft.com/office/drawing/2014/main" id="{57BA8598-C4B6-4BCA-AFFA-DEEB499CA120}"/>
                </a:ext>
              </a:extLst>
            </p:cNvPr>
            <p:cNvSpPr>
              <a:spLocks/>
            </p:cNvSpPr>
            <p:nvPr/>
          </p:nvSpPr>
          <p:spPr bwMode="auto">
            <a:xfrm>
              <a:off x="3865" y="2511"/>
              <a:ext cx="949" cy="562"/>
            </a:xfrm>
            <a:custGeom>
              <a:avLst/>
              <a:gdLst>
                <a:gd name="T0" fmla="*/ 510420 w 402"/>
                <a:gd name="T1" fmla="*/ 0 h 238"/>
                <a:gd name="T2" fmla="*/ 530300 w 402"/>
                <a:gd name="T3" fmla="*/ 6897 h 238"/>
                <a:gd name="T4" fmla="*/ 557283 w 402"/>
                <a:gd name="T5" fmla="*/ 87219 h 238"/>
                <a:gd name="T6" fmla="*/ 676198 w 402"/>
                <a:gd name="T7" fmla="*/ 157537 h 238"/>
                <a:gd name="T8" fmla="*/ 869905 w 402"/>
                <a:gd name="T9" fmla="*/ 226401 h 238"/>
                <a:gd name="T10" fmla="*/ 910377 w 402"/>
                <a:gd name="T11" fmla="*/ 459218 h 238"/>
                <a:gd name="T12" fmla="*/ 892393 w 402"/>
                <a:gd name="T13" fmla="*/ 543286 h 238"/>
                <a:gd name="T14" fmla="*/ 33944 w 402"/>
                <a:gd name="T15" fmla="*/ 543286 h 238"/>
                <a:gd name="T16" fmla="*/ 18324 w 402"/>
                <a:gd name="T17" fmla="*/ 313117 h 238"/>
                <a:gd name="T18" fmla="*/ 152492 w 402"/>
                <a:gd name="T19" fmla="*/ 123647 h 238"/>
                <a:gd name="T20" fmla="*/ 309612 w 402"/>
                <a:gd name="T21" fmla="*/ 123647 h 238"/>
                <a:gd name="T22" fmla="*/ 421635 w 402"/>
                <a:gd name="T23" fmla="*/ 90810 h 238"/>
                <a:gd name="T24" fmla="*/ 421635 w 402"/>
                <a:gd name="T25" fmla="*/ 13493 h 238"/>
                <a:gd name="T26" fmla="*/ 510420 w 402"/>
                <a:gd name="T27" fmla="*/ 0 h 2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9" name="フリーフォーム 60">
              <a:extLst>
                <a:ext uri="{FF2B5EF4-FFF2-40B4-BE49-F238E27FC236}">
                  <a16:creationId xmlns:a16="http://schemas.microsoft.com/office/drawing/2014/main" id="{B4C1C86A-FB64-4305-9102-175463D354ED}"/>
                </a:ext>
              </a:extLst>
            </p:cNvPr>
            <p:cNvSpPr>
              <a:spLocks/>
            </p:cNvSpPr>
            <p:nvPr/>
          </p:nvSpPr>
          <p:spPr bwMode="auto">
            <a:xfrm>
              <a:off x="4120" y="2639"/>
              <a:ext cx="465" cy="120"/>
            </a:xfrm>
            <a:custGeom>
              <a:avLst/>
              <a:gdLst>
                <a:gd name="T0" fmla="*/ 439269 w 197"/>
                <a:gd name="T1" fmla="*/ 108264 h 51"/>
                <a:gd name="T2" fmla="*/ 431487 w 197"/>
                <a:gd name="T3" fmla="*/ 104216 h 51"/>
                <a:gd name="T4" fmla="*/ 257180 w 197"/>
                <a:gd name="T5" fmla="*/ 11188 h 51"/>
                <a:gd name="T6" fmla="*/ 0 w 197"/>
                <a:gd name="T7" fmla="*/ 70249 h 51"/>
                <a:gd name="T8" fmla="*/ 4841 w 197"/>
                <a:gd name="T9" fmla="*/ 75007 h 51"/>
                <a:gd name="T10" fmla="*/ 448279 w 197"/>
                <a:gd name="T11" fmla="*/ 112642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0" name="フリーフォーム 61">
              <a:extLst>
                <a:ext uri="{FF2B5EF4-FFF2-40B4-BE49-F238E27FC236}">
                  <a16:creationId xmlns:a16="http://schemas.microsoft.com/office/drawing/2014/main" id="{A0564CFD-AE83-4D73-BB0F-44873E594382}"/>
                </a:ext>
              </a:extLst>
            </p:cNvPr>
            <p:cNvSpPr>
              <a:spLocks/>
            </p:cNvSpPr>
            <p:nvPr/>
          </p:nvSpPr>
          <p:spPr bwMode="auto">
            <a:xfrm>
              <a:off x="3919" y="2629"/>
              <a:ext cx="888" cy="459"/>
            </a:xfrm>
            <a:custGeom>
              <a:avLst/>
              <a:gdLst>
                <a:gd name="T0" fmla="*/ 411463 w 376"/>
                <a:gd name="T1" fmla="*/ 55972 h 194"/>
                <a:gd name="T2" fmla="*/ 612675 w 376"/>
                <a:gd name="T3" fmla="*/ 125757 h 194"/>
                <a:gd name="T4" fmla="*/ 779090 w 376"/>
                <a:gd name="T5" fmla="*/ 450617 h 194"/>
                <a:gd name="T6" fmla="*/ 34001 w 376"/>
                <a:gd name="T7" fmla="*/ 450617 h 194"/>
                <a:gd name="T8" fmla="*/ 4846 w 376"/>
                <a:gd name="T9" fmla="*/ 285971 h 194"/>
                <a:gd name="T10" fmla="*/ 231142 w 376"/>
                <a:gd name="T11" fmla="*/ 104165 h 194"/>
                <a:gd name="T12" fmla="*/ 411463 w 376"/>
                <a:gd name="T13" fmla="*/ 55972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1" name="フリーフォーム 62">
              <a:extLst>
                <a:ext uri="{FF2B5EF4-FFF2-40B4-BE49-F238E27FC236}">
                  <a16:creationId xmlns:a16="http://schemas.microsoft.com/office/drawing/2014/main" id="{C3B7E502-31B6-4FD4-BC7F-B14F0CB4B0BE}"/>
                </a:ext>
              </a:extLst>
            </p:cNvPr>
            <p:cNvSpPr>
              <a:spLocks noEditPoints="1"/>
            </p:cNvSpPr>
            <p:nvPr/>
          </p:nvSpPr>
          <p:spPr bwMode="auto">
            <a:xfrm>
              <a:off x="3905" y="2660"/>
              <a:ext cx="869" cy="423"/>
            </a:xfrm>
            <a:custGeom>
              <a:avLst/>
              <a:gdLst>
                <a:gd name="T0" fmla="*/ 575316 w 368"/>
                <a:gd name="T1" fmla="*/ 128391 h 179"/>
                <a:gd name="T2" fmla="*/ 634273 w 368"/>
                <a:gd name="T3" fmla="*/ 305304 h 179"/>
                <a:gd name="T4" fmla="*/ 625590 w 368"/>
                <a:gd name="T5" fmla="*/ 411525 h 179"/>
                <a:gd name="T6" fmla="*/ 593662 w 368"/>
                <a:gd name="T7" fmla="*/ 411525 h 179"/>
                <a:gd name="T8" fmla="*/ 600285 w 368"/>
                <a:gd name="T9" fmla="*/ 323883 h 179"/>
                <a:gd name="T10" fmla="*/ 575316 w 368"/>
                <a:gd name="T11" fmla="*/ 128391 h 179"/>
                <a:gd name="T12" fmla="*/ 267043 w 368"/>
                <a:gd name="T13" fmla="*/ 99263 h 179"/>
                <a:gd name="T14" fmla="*/ 221619 w 368"/>
                <a:gd name="T15" fmla="*/ 289774 h 179"/>
                <a:gd name="T16" fmla="*/ 230937 w 368"/>
                <a:gd name="T17" fmla="*/ 411525 h 179"/>
                <a:gd name="T18" fmla="*/ 198165 w 368"/>
                <a:gd name="T19" fmla="*/ 411525 h 179"/>
                <a:gd name="T20" fmla="*/ 194595 w 368"/>
                <a:gd name="T21" fmla="*/ 276202 h 179"/>
                <a:gd name="T22" fmla="*/ 267043 w 368"/>
                <a:gd name="T23" fmla="*/ 99263 h 179"/>
                <a:gd name="T24" fmla="*/ 703151 w 368"/>
                <a:gd name="T25" fmla="*/ 55569 h 179"/>
                <a:gd name="T26" fmla="*/ 821741 w 368"/>
                <a:gd name="T27" fmla="*/ 183866 h 179"/>
                <a:gd name="T28" fmla="*/ 803305 w 368"/>
                <a:gd name="T29" fmla="*/ 411525 h 179"/>
                <a:gd name="T30" fmla="*/ 762751 w 368"/>
                <a:gd name="T31" fmla="*/ 411525 h 179"/>
                <a:gd name="T32" fmla="*/ 788256 w 368"/>
                <a:gd name="T33" fmla="*/ 367457 h 179"/>
                <a:gd name="T34" fmla="*/ 744405 w 368"/>
                <a:gd name="T35" fmla="*/ 99263 h 179"/>
                <a:gd name="T36" fmla="*/ 607252 w 368"/>
                <a:gd name="T37" fmla="*/ 77806 h 179"/>
                <a:gd name="T38" fmla="*/ 573264 w 368"/>
                <a:gd name="T39" fmla="*/ 67051 h 179"/>
                <a:gd name="T40" fmla="*/ 703151 w 368"/>
                <a:gd name="T41" fmla="*/ 55569 h 179"/>
                <a:gd name="T42" fmla="*/ 176003 w 368"/>
                <a:gd name="T43" fmla="*/ 13564 h 179"/>
                <a:gd name="T44" fmla="*/ 273445 w 368"/>
                <a:gd name="T45" fmla="*/ 50701 h 179"/>
                <a:gd name="T46" fmla="*/ 125712 w 368"/>
                <a:gd name="T47" fmla="*/ 43564 h 179"/>
                <a:gd name="T48" fmla="*/ 41795 w 368"/>
                <a:gd name="T49" fmla="*/ 337514 h 179"/>
                <a:gd name="T50" fmla="*/ 70434 w 368"/>
                <a:gd name="T51" fmla="*/ 411525 h 179"/>
                <a:gd name="T52" fmla="*/ 33988 w 368"/>
                <a:gd name="T53" fmla="*/ 411525 h 179"/>
                <a:gd name="T54" fmla="*/ 13521 w 368"/>
                <a:gd name="T55" fmla="*/ 193436 h 179"/>
                <a:gd name="T56" fmla="*/ 176003 w 368"/>
                <a:gd name="T57" fmla="*/ 13564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2" name="フリーフォーム 63">
              <a:extLst>
                <a:ext uri="{FF2B5EF4-FFF2-40B4-BE49-F238E27FC236}">
                  <a16:creationId xmlns:a16="http://schemas.microsoft.com/office/drawing/2014/main" id="{2440C0E5-6D89-4EDE-B737-7B2DF005B1F9}"/>
                </a:ext>
              </a:extLst>
            </p:cNvPr>
            <p:cNvSpPr>
              <a:spLocks/>
            </p:cNvSpPr>
            <p:nvPr/>
          </p:nvSpPr>
          <p:spPr bwMode="auto">
            <a:xfrm>
              <a:off x="4240" y="2565"/>
              <a:ext cx="218" cy="218"/>
            </a:xfrm>
            <a:custGeom>
              <a:avLst/>
              <a:gdLst>
                <a:gd name="T0" fmla="*/ 0 w 92"/>
                <a:gd name="T1" fmla="*/ 160147 h 92"/>
                <a:gd name="T2" fmla="*/ 117372 w 92"/>
                <a:gd name="T3" fmla="*/ 209775 h 92"/>
                <a:gd name="T4" fmla="*/ 216867 w 92"/>
                <a:gd name="T5" fmla="*/ 166962 h 92"/>
                <a:gd name="T6" fmla="*/ 163251 w 92"/>
                <a:gd name="T7" fmla="*/ 132061 h 92"/>
                <a:gd name="T8" fmla="*/ 150984 w 92"/>
                <a:gd name="T9" fmla="*/ 13812 h 92"/>
                <a:gd name="T10" fmla="*/ 87636 w 92"/>
                <a:gd name="T11" fmla="*/ 16805 h 92"/>
                <a:gd name="T12" fmla="*/ 99496 w 92"/>
                <a:gd name="T13" fmla="*/ 87636 h 92"/>
                <a:gd name="T14" fmla="*/ 0 w 92"/>
                <a:gd name="T15" fmla="*/ 160147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3" name="フリーフォーム 64">
              <a:extLst>
                <a:ext uri="{FF2B5EF4-FFF2-40B4-BE49-F238E27FC236}">
                  <a16:creationId xmlns:a16="http://schemas.microsoft.com/office/drawing/2014/main" id="{6486BC0B-581B-4067-8C1B-C8AB42E20F67}"/>
                </a:ext>
              </a:extLst>
            </p:cNvPr>
            <p:cNvSpPr>
              <a:spLocks/>
            </p:cNvSpPr>
            <p:nvPr/>
          </p:nvSpPr>
          <p:spPr bwMode="auto">
            <a:xfrm>
              <a:off x="4243" y="2577"/>
              <a:ext cx="233" cy="213"/>
            </a:xfrm>
            <a:custGeom>
              <a:avLst/>
              <a:gdLst>
                <a:gd name="T0" fmla="*/ 0 w 99"/>
                <a:gd name="T1" fmla="*/ 146733 h 90"/>
                <a:gd name="T2" fmla="*/ 101593 w 99"/>
                <a:gd name="T3" fmla="*/ 202972 h 90"/>
                <a:gd name="T4" fmla="*/ 201547 w 99"/>
                <a:gd name="T5" fmla="*/ 165484 h 90"/>
                <a:gd name="T6" fmla="*/ 157223 w 99"/>
                <a:gd name="T7" fmla="*/ 115988 h 90"/>
                <a:gd name="T8" fmla="*/ 168379 w 99"/>
                <a:gd name="T9" fmla="*/ 56218 h 90"/>
                <a:gd name="T10" fmla="*/ 146011 w 99"/>
                <a:gd name="T11" fmla="*/ 2066 h 90"/>
                <a:gd name="T12" fmla="*/ 130861 w 99"/>
                <a:gd name="T13" fmla="*/ 0 h 90"/>
                <a:gd name="T14" fmla="*/ 148903 w 99"/>
                <a:gd name="T15" fmla="*/ 62738 h 90"/>
                <a:gd name="T16" fmla="*/ 132723 w 99"/>
                <a:gd name="T17" fmla="*/ 125997 h 90"/>
                <a:gd name="T18" fmla="*/ 181667 w 99"/>
                <a:gd name="T19" fmla="*/ 144783 h 90"/>
                <a:gd name="T20" fmla="*/ 128830 w 99"/>
                <a:gd name="T21" fmla="*/ 188742 h 90"/>
                <a:gd name="T22" fmla="*/ 0 w 99"/>
                <a:gd name="T23" fmla="*/ 146733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4" name="フリーフォーム 65">
              <a:extLst>
                <a:ext uri="{FF2B5EF4-FFF2-40B4-BE49-F238E27FC236}">
                  <a16:creationId xmlns:a16="http://schemas.microsoft.com/office/drawing/2014/main" id="{FE92AE4F-90C2-444F-B083-5D5C3878657F}"/>
                </a:ext>
              </a:extLst>
            </p:cNvPr>
            <p:cNvSpPr>
              <a:spLocks/>
            </p:cNvSpPr>
            <p:nvPr/>
          </p:nvSpPr>
          <p:spPr bwMode="auto">
            <a:xfrm>
              <a:off x="3310" y="2072"/>
              <a:ext cx="507" cy="167"/>
            </a:xfrm>
            <a:custGeom>
              <a:avLst/>
              <a:gdLst>
                <a:gd name="T0" fmla="*/ 184491 w 215"/>
                <a:gd name="T1" fmla="*/ 4751 h 71"/>
                <a:gd name="T2" fmla="*/ 484925 w 215"/>
                <a:gd name="T3" fmla="*/ 156441 h 71"/>
                <a:gd name="T4" fmla="*/ 220944 w 215"/>
                <a:gd name="T5" fmla="*/ 29173 h 71"/>
                <a:gd name="T6" fmla="*/ 0 w 215"/>
                <a:gd name="T7" fmla="*/ 30942 h 71"/>
                <a:gd name="T8" fmla="*/ 184491 w 215"/>
                <a:gd name="T9" fmla="*/ 4751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345" name="グループ 347">
            <a:extLst>
              <a:ext uri="{FF2B5EF4-FFF2-40B4-BE49-F238E27FC236}">
                <a16:creationId xmlns:a16="http://schemas.microsoft.com/office/drawing/2014/main" id="{761ACBCD-DEB5-4424-9C46-3E40D14231CD}"/>
              </a:ext>
            </a:extLst>
          </p:cNvPr>
          <p:cNvGrpSpPr>
            <a:grpSpLocks/>
          </p:cNvGrpSpPr>
          <p:nvPr/>
        </p:nvGrpSpPr>
        <p:grpSpPr bwMode="auto">
          <a:xfrm>
            <a:off x="-1588" y="3798888"/>
            <a:ext cx="4386263" cy="3084512"/>
            <a:chOff x="-1588" y="4419600"/>
            <a:chExt cx="3504440" cy="2464312"/>
          </a:xfrm>
        </p:grpSpPr>
        <p:grpSp>
          <p:nvGrpSpPr>
            <p:cNvPr id="346" name="グループ 156">
              <a:extLst>
                <a:ext uri="{FF2B5EF4-FFF2-40B4-BE49-F238E27FC236}">
                  <a16:creationId xmlns:a16="http://schemas.microsoft.com/office/drawing/2014/main" id="{1C400B02-CAC6-4AF7-9E50-668C95A88AC9}"/>
                </a:ext>
              </a:extLst>
            </p:cNvPr>
            <p:cNvGrpSpPr>
              <a:grpSpLocks noChangeAspect="1"/>
            </p:cNvGrpSpPr>
            <p:nvPr/>
          </p:nvGrpSpPr>
          <p:grpSpPr bwMode="auto">
            <a:xfrm>
              <a:off x="-321" y="4419600"/>
              <a:ext cx="2827754" cy="2458133"/>
              <a:chOff x="437" y="-367"/>
              <a:chExt cx="5799" cy="5041"/>
            </a:xfrm>
          </p:grpSpPr>
          <p:sp>
            <p:nvSpPr>
              <p:cNvPr id="372" name="フリーフォーム(F) 157">
                <a:extLst>
                  <a:ext uri="{FF2B5EF4-FFF2-40B4-BE49-F238E27FC236}">
                    <a16:creationId xmlns:a16="http://schemas.microsoft.com/office/drawing/2014/main" id="{897C0E41-9AFF-448C-AC7F-B8C8DE6C6774}"/>
                  </a:ext>
                </a:extLst>
              </p:cNvPr>
              <p:cNvSpPr>
                <a:spLocks/>
              </p:cNvSpPr>
              <p:nvPr/>
            </p:nvSpPr>
            <p:spPr bwMode="auto">
              <a:xfrm>
                <a:off x="2494" y="-126"/>
                <a:ext cx="1751" cy="1833"/>
              </a:xfrm>
              <a:custGeom>
                <a:avLst/>
                <a:gdLst>
                  <a:gd name="T0" fmla="*/ 1112017 w 741"/>
                  <a:gd name="T1" fmla="*/ 253904 h 776"/>
                  <a:gd name="T2" fmla="*/ 854512 w 741"/>
                  <a:gd name="T3" fmla="*/ 109588 h 776"/>
                  <a:gd name="T4" fmla="*/ 861435 w 741"/>
                  <a:gd name="T5" fmla="*/ 0 h 776"/>
                  <a:gd name="T6" fmla="*/ 691184 w 741"/>
                  <a:gd name="T7" fmla="*/ 4849 h 776"/>
                  <a:gd name="T8" fmla="*/ 475674 w 741"/>
                  <a:gd name="T9" fmla="*/ 256934 h 776"/>
                  <a:gd name="T10" fmla="*/ 163351 w 741"/>
                  <a:gd name="T11" fmla="*/ 462391 h 776"/>
                  <a:gd name="T12" fmla="*/ 109845 w 741"/>
                  <a:gd name="T13" fmla="*/ 1284179 h 776"/>
                  <a:gd name="T14" fmla="*/ 326612 w 741"/>
                  <a:gd name="T15" fmla="*/ 1696215 h 776"/>
                  <a:gd name="T16" fmla="*/ 525789 w 741"/>
                  <a:gd name="T17" fmla="*/ 1682668 h 776"/>
                  <a:gd name="T18" fmla="*/ 900127 w 741"/>
                  <a:gd name="T19" fmla="*/ 1753177 h 776"/>
                  <a:gd name="T20" fmla="*/ 1245384 w 741"/>
                  <a:gd name="T21" fmla="*/ 1627217 h 776"/>
                  <a:gd name="T22" fmla="*/ 1562046 w 741"/>
                  <a:gd name="T23" fmla="*/ 1483615 h 776"/>
                  <a:gd name="T24" fmla="*/ 1702412 w 741"/>
                  <a:gd name="T25" fmla="*/ 1032296 h 776"/>
                  <a:gd name="T26" fmla="*/ 1552624 w 741"/>
                  <a:gd name="T27" fmla="*/ 498888 h 776"/>
                  <a:gd name="T28" fmla="*/ 1112017 w 741"/>
                  <a:gd name="T29" fmla="*/ 253904 h 7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3" name="フリーフォーム(F) 158">
                <a:extLst>
                  <a:ext uri="{FF2B5EF4-FFF2-40B4-BE49-F238E27FC236}">
                    <a16:creationId xmlns:a16="http://schemas.microsoft.com/office/drawing/2014/main" id="{EA1537DA-D252-4BBF-8F59-AAE183C3DDB5}"/>
                  </a:ext>
                </a:extLst>
              </p:cNvPr>
              <p:cNvSpPr>
                <a:spLocks/>
              </p:cNvSpPr>
              <p:nvPr/>
            </p:nvSpPr>
            <p:spPr bwMode="auto">
              <a:xfrm>
                <a:off x="2365" y="89"/>
                <a:ext cx="1807" cy="1630"/>
              </a:xfrm>
              <a:custGeom>
                <a:avLst/>
                <a:gdLst>
                  <a:gd name="T0" fmla="*/ 1213213 w 765"/>
                  <a:gd name="T1" fmla="*/ 123882 h 690"/>
                  <a:gd name="T2" fmla="*/ 712326 w 765"/>
                  <a:gd name="T3" fmla="*/ 134692 h 690"/>
                  <a:gd name="T4" fmla="*/ 659002 w 765"/>
                  <a:gd name="T5" fmla="*/ 1385975 h 690"/>
                  <a:gd name="T6" fmla="*/ 1344028 w 765"/>
                  <a:gd name="T7" fmla="*/ 1358870 h 690"/>
                  <a:gd name="T8" fmla="*/ 1721117 w 765"/>
                  <a:gd name="T9" fmla="*/ 781741 h 690"/>
                  <a:gd name="T10" fmla="*/ 1213213 w 765"/>
                  <a:gd name="T11" fmla="*/ 123882 h 6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4" name="フリーフォーム(F) 159">
                <a:extLst>
                  <a:ext uri="{FF2B5EF4-FFF2-40B4-BE49-F238E27FC236}">
                    <a16:creationId xmlns:a16="http://schemas.microsoft.com/office/drawing/2014/main" id="{8C72A4D6-5324-4DC3-85EA-F831F2F6B38F}"/>
                  </a:ext>
                </a:extLst>
              </p:cNvPr>
              <p:cNvSpPr>
                <a:spLocks/>
              </p:cNvSpPr>
              <p:nvPr/>
            </p:nvSpPr>
            <p:spPr bwMode="auto">
              <a:xfrm>
                <a:off x="3614" y="219"/>
                <a:ext cx="532" cy="1252"/>
              </a:xfrm>
              <a:custGeom>
                <a:avLst/>
                <a:gdLst>
                  <a:gd name="T0" fmla="*/ 0 w 225"/>
                  <a:gd name="T1" fmla="*/ 0 h 530"/>
                  <a:gd name="T2" fmla="*/ 154462 w 225"/>
                  <a:gd name="T3" fmla="*/ 73861 h 530"/>
                  <a:gd name="T4" fmla="*/ 436692 w 225"/>
                  <a:gd name="T5" fmla="*/ 650560 h 530"/>
                  <a:gd name="T6" fmla="*/ 157392 w 225"/>
                  <a:gd name="T7" fmla="*/ 1207190 h 530"/>
                  <a:gd name="T8" fmla="*/ 230505 w 225"/>
                  <a:gd name="T9" fmla="*/ 1214322 h 530"/>
                  <a:gd name="T10" fmla="*/ 477537 w 225"/>
                  <a:gd name="T11" fmla="*/ 872658 h 530"/>
                  <a:gd name="T12" fmla="*/ 291326 w 225"/>
                  <a:gd name="T13" fmla="*/ 137477 h 530"/>
                  <a:gd name="T14" fmla="*/ 0 w 225"/>
                  <a:gd name="T15" fmla="*/ 0 h 5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5" name="フリーフォーム(F) 160">
                <a:extLst>
                  <a:ext uri="{FF2B5EF4-FFF2-40B4-BE49-F238E27FC236}">
                    <a16:creationId xmlns:a16="http://schemas.microsoft.com/office/drawing/2014/main" id="{2AE48B42-732C-4705-AC30-4C2C004BB1E7}"/>
                  </a:ext>
                </a:extLst>
              </p:cNvPr>
              <p:cNvSpPr>
                <a:spLocks/>
              </p:cNvSpPr>
              <p:nvPr/>
            </p:nvSpPr>
            <p:spPr bwMode="auto">
              <a:xfrm>
                <a:off x="3536" y="349"/>
                <a:ext cx="329" cy="1091"/>
              </a:xfrm>
              <a:custGeom>
                <a:avLst/>
                <a:gdLst>
                  <a:gd name="T0" fmla="*/ 0 w 139"/>
                  <a:gd name="T1" fmla="*/ 0 h 462"/>
                  <a:gd name="T2" fmla="*/ 240537 w 139"/>
                  <a:gd name="T3" fmla="*/ 415647 h 462"/>
                  <a:gd name="T4" fmla="*/ 165657 w 139"/>
                  <a:gd name="T5" fmla="*/ 1054933 h 462"/>
                  <a:gd name="T6" fmla="*/ 254286 w 139"/>
                  <a:gd name="T7" fmla="*/ 964002 h 462"/>
                  <a:gd name="T8" fmla="*/ 274616 w 139"/>
                  <a:gd name="T9" fmla="*/ 365709 h 462"/>
                  <a:gd name="T10" fmla="*/ 0 w 139"/>
                  <a:gd name="T11" fmla="*/ 0 h 4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6" name="フリーフォーム(F) 161">
                <a:extLst>
                  <a:ext uri="{FF2B5EF4-FFF2-40B4-BE49-F238E27FC236}">
                    <a16:creationId xmlns:a16="http://schemas.microsoft.com/office/drawing/2014/main" id="{47A53790-2FF4-465D-BA5D-062E5E69F360}"/>
                  </a:ext>
                </a:extLst>
              </p:cNvPr>
              <p:cNvSpPr>
                <a:spLocks/>
              </p:cNvSpPr>
              <p:nvPr/>
            </p:nvSpPr>
            <p:spPr bwMode="auto">
              <a:xfrm>
                <a:off x="3005" y="-100"/>
                <a:ext cx="680" cy="425"/>
              </a:xfrm>
              <a:custGeom>
                <a:avLst/>
                <a:gdLst>
                  <a:gd name="T0" fmla="*/ 534371 w 288"/>
                  <a:gd name="T1" fmla="*/ 170959 h 180"/>
                  <a:gd name="T2" fmla="*/ 326386 w 288"/>
                  <a:gd name="T3" fmla="*/ 118660 h 180"/>
                  <a:gd name="T4" fmla="*/ 330584 w 288"/>
                  <a:gd name="T5" fmla="*/ 0 h 180"/>
                  <a:gd name="T6" fmla="*/ 246212 w 288"/>
                  <a:gd name="T7" fmla="*/ 0 h 180"/>
                  <a:gd name="T8" fmla="*/ 8675 w 288"/>
                  <a:gd name="T9" fmla="*/ 315012 h 180"/>
                  <a:gd name="T10" fmla="*/ 656984 w 288"/>
                  <a:gd name="T11" fmla="*/ 323687 h 180"/>
                  <a:gd name="T12" fmla="*/ 534371 w 288"/>
                  <a:gd name="T13" fmla="*/ 170959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7" name="フリーフォーム(F) 162">
                <a:extLst>
                  <a:ext uri="{FF2B5EF4-FFF2-40B4-BE49-F238E27FC236}">
                    <a16:creationId xmlns:a16="http://schemas.microsoft.com/office/drawing/2014/main" id="{F85AE717-0AA1-471D-9251-6E3CC8606C09}"/>
                  </a:ext>
                </a:extLst>
              </p:cNvPr>
              <p:cNvSpPr>
                <a:spLocks/>
              </p:cNvSpPr>
              <p:nvPr/>
            </p:nvSpPr>
            <p:spPr bwMode="auto">
              <a:xfrm>
                <a:off x="2955" y="-100"/>
                <a:ext cx="579" cy="475"/>
              </a:xfrm>
              <a:custGeom>
                <a:avLst/>
                <a:gdLst>
                  <a:gd name="T0" fmla="*/ 200502 w 245"/>
                  <a:gd name="T1" fmla="*/ 349061 h 201"/>
                  <a:gd name="T2" fmla="*/ 182066 w 245"/>
                  <a:gd name="T3" fmla="*/ 190532 h 201"/>
                  <a:gd name="T4" fmla="*/ 296854 w 245"/>
                  <a:gd name="T5" fmla="*/ 0 h 201"/>
                  <a:gd name="T6" fmla="*/ 101223 w 245"/>
                  <a:gd name="T7" fmla="*/ 185661 h 201"/>
                  <a:gd name="T8" fmla="*/ 121401 w 245"/>
                  <a:gd name="T9" fmla="*/ 406697 h 201"/>
                  <a:gd name="T10" fmla="*/ 563183 w 245"/>
                  <a:gd name="T11" fmla="*/ 362628 h 201"/>
                  <a:gd name="T12" fmla="*/ 200502 w 245"/>
                  <a:gd name="T13" fmla="*/ 349061 h 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8" name="フリーフォーム(F) 163">
                <a:extLst>
                  <a:ext uri="{FF2B5EF4-FFF2-40B4-BE49-F238E27FC236}">
                    <a16:creationId xmlns:a16="http://schemas.microsoft.com/office/drawing/2014/main" id="{DD25F925-52D5-4EDD-852B-972F9EBA0CFC}"/>
                  </a:ext>
                </a:extLst>
              </p:cNvPr>
              <p:cNvSpPr>
                <a:spLocks/>
              </p:cNvSpPr>
              <p:nvPr/>
            </p:nvSpPr>
            <p:spPr bwMode="auto">
              <a:xfrm>
                <a:off x="477" y="-161"/>
                <a:ext cx="2412" cy="1991"/>
              </a:xfrm>
              <a:custGeom>
                <a:avLst/>
                <a:gdLst>
                  <a:gd name="T0" fmla="*/ 1384332 w 1021"/>
                  <a:gd name="T1" fmla="*/ 187749 h 843"/>
                  <a:gd name="T2" fmla="*/ 781866 w 1021"/>
                  <a:gd name="T3" fmla="*/ 171292 h 843"/>
                  <a:gd name="T4" fmla="*/ 34066 w 1021"/>
                  <a:gd name="T5" fmla="*/ 971953 h 843"/>
                  <a:gd name="T6" fmla="*/ 618814 w 1021"/>
                  <a:gd name="T7" fmla="*/ 1660159 h 843"/>
                  <a:gd name="T8" fmla="*/ 1450382 w 1021"/>
                  <a:gd name="T9" fmla="*/ 1692305 h 843"/>
                  <a:gd name="T10" fmla="*/ 1384332 w 1021"/>
                  <a:gd name="T11" fmla="*/ 187749 h 8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9" name="フリーフォーム(F) 164">
                <a:extLst>
                  <a:ext uri="{FF2B5EF4-FFF2-40B4-BE49-F238E27FC236}">
                    <a16:creationId xmlns:a16="http://schemas.microsoft.com/office/drawing/2014/main" id="{C4F33463-B5C4-4E72-89C3-569904515721}"/>
                  </a:ext>
                </a:extLst>
              </p:cNvPr>
              <p:cNvSpPr>
                <a:spLocks/>
              </p:cNvSpPr>
              <p:nvPr/>
            </p:nvSpPr>
            <p:spPr bwMode="auto">
              <a:xfrm>
                <a:off x="560" y="61"/>
                <a:ext cx="831" cy="1540"/>
              </a:xfrm>
              <a:custGeom>
                <a:avLst/>
                <a:gdLst>
                  <a:gd name="T0" fmla="*/ 440279 w 352"/>
                  <a:gd name="T1" fmla="*/ 554072 h 652"/>
                  <a:gd name="T2" fmla="*/ 468819 w 352"/>
                  <a:gd name="T3" fmla="*/ 1364116 h 652"/>
                  <a:gd name="T4" fmla="*/ 468819 w 352"/>
                  <a:gd name="T5" fmla="*/ 1365647 h 652"/>
                  <a:gd name="T6" fmla="*/ 109064 w 352"/>
                  <a:gd name="T7" fmla="*/ 732412 h 652"/>
                  <a:gd name="T8" fmla="*/ 465157 w 352"/>
                  <a:gd name="T9" fmla="*/ 77402 h 652"/>
                  <a:gd name="T10" fmla="*/ 676415 w 352"/>
                  <a:gd name="T11" fmla="*/ 0 h 652"/>
                  <a:gd name="T12" fmla="*/ 304845 w 352"/>
                  <a:gd name="T13" fmla="*/ 146373 h 652"/>
                  <a:gd name="T14" fmla="*/ 55221 w 352"/>
                  <a:gd name="T15" fmla="*/ 988028 h 652"/>
                  <a:gd name="T16" fmla="*/ 384991 w 352"/>
                  <a:gd name="T17" fmla="*/ 1379190 h 652"/>
                  <a:gd name="T18" fmla="*/ 471595 w 352"/>
                  <a:gd name="T19" fmla="*/ 1375515 h 652"/>
                  <a:gd name="T20" fmla="*/ 578721 w 352"/>
                  <a:gd name="T21" fmla="*/ 1491516 h 652"/>
                  <a:gd name="T22" fmla="*/ 485106 w 352"/>
                  <a:gd name="T23" fmla="*/ 621758 h 652"/>
                  <a:gd name="T24" fmla="*/ 801873 w 352"/>
                  <a:gd name="T25" fmla="*/ 61971 h 652"/>
                  <a:gd name="T26" fmla="*/ 440279 w 352"/>
                  <a:gd name="T27" fmla="*/ 554072 h 6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0" name="フリーフォーム(F) 165">
                <a:extLst>
                  <a:ext uri="{FF2B5EF4-FFF2-40B4-BE49-F238E27FC236}">
                    <a16:creationId xmlns:a16="http://schemas.microsoft.com/office/drawing/2014/main" id="{4D4B6705-F594-4D6E-968C-740BC0919E54}"/>
                  </a:ext>
                </a:extLst>
              </p:cNvPr>
              <p:cNvSpPr>
                <a:spLocks/>
              </p:cNvSpPr>
              <p:nvPr/>
            </p:nvSpPr>
            <p:spPr bwMode="auto">
              <a:xfrm>
                <a:off x="1984" y="172"/>
                <a:ext cx="262" cy="1389"/>
              </a:xfrm>
              <a:custGeom>
                <a:avLst/>
                <a:gdLst>
                  <a:gd name="T0" fmla="*/ 55150 w 111"/>
                  <a:gd name="T1" fmla="*/ 0 h 588"/>
                  <a:gd name="T2" fmla="*/ 211809 w 111"/>
                  <a:gd name="T3" fmla="*/ 423610 h 588"/>
                  <a:gd name="T4" fmla="*/ 0 w 111"/>
                  <a:gd name="T5" fmla="*/ 1346836 h 588"/>
                  <a:gd name="T6" fmla="*/ 58823 w 111"/>
                  <a:gd name="T7" fmla="*/ 1316755 h 588"/>
                  <a:gd name="T8" fmla="*/ 250552 w 111"/>
                  <a:gd name="T9" fmla="*/ 417009 h 588"/>
                  <a:gd name="T10" fmla="*/ 55150 w 111"/>
                  <a:gd name="T11" fmla="*/ 0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1" name="フリーフォーム(F) 166">
                <a:extLst>
                  <a:ext uri="{FF2B5EF4-FFF2-40B4-BE49-F238E27FC236}">
                    <a16:creationId xmlns:a16="http://schemas.microsoft.com/office/drawing/2014/main" id="{77543852-806D-42AC-B801-F5D034BEC47C}"/>
                  </a:ext>
                </a:extLst>
              </p:cNvPr>
              <p:cNvSpPr>
                <a:spLocks/>
              </p:cNvSpPr>
              <p:nvPr/>
            </p:nvSpPr>
            <p:spPr bwMode="auto">
              <a:xfrm>
                <a:off x="1287" y="-367"/>
                <a:ext cx="721" cy="470"/>
              </a:xfrm>
              <a:custGeom>
                <a:avLst/>
                <a:gdLst>
                  <a:gd name="T0" fmla="*/ 469950 w 305"/>
                  <a:gd name="T1" fmla="*/ 253755 h 199"/>
                  <a:gd name="T2" fmla="*/ 442713 w 305"/>
                  <a:gd name="T3" fmla="*/ 20501 h 199"/>
                  <a:gd name="T4" fmla="*/ 270122 w 305"/>
                  <a:gd name="T5" fmla="*/ 34043 h 199"/>
                  <a:gd name="T6" fmla="*/ 287613 w 305"/>
                  <a:gd name="T7" fmla="*/ 285729 h 199"/>
                  <a:gd name="T8" fmla="*/ 67176 w 305"/>
                  <a:gd name="T9" fmla="*/ 263172 h 199"/>
                  <a:gd name="T10" fmla="*/ 4872 w 305"/>
                  <a:gd name="T11" fmla="*/ 356121 h 199"/>
                  <a:gd name="T12" fmla="*/ 117977 w 305"/>
                  <a:gd name="T13" fmla="*/ 404561 h 199"/>
                  <a:gd name="T14" fmla="*/ 449710 w 305"/>
                  <a:gd name="T15" fmla="*/ 455125 h 199"/>
                  <a:gd name="T16" fmla="*/ 613370 w 305"/>
                  <a:gd name="T17" fmla="*/ 336201 h 199"/>
                  <a:gd name="T18" fmla="*/ 698351 w 305"/>
                  <a:gd name="T19" fmla="*/ 356121 h 199"/>
                  <a:gd name="T20" fmla="*/ 469950 w 305"/>
                  <a:gd name="T21" fmla="*/ 253755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2" name="フリーフォーム(F) 167">
                <a:extLst>
                  <a:ext uri="{FF2B5EF4-FFF2-40B4-BE49-F238E27FC236}">
                    <a16:creationId xmlns:a16="http://schemas.microsoft.com/office/drawing/2014/main" id="{77D0975E-A795-4745-BE2C-87DEAEF1FC86}"/>
                  </a:ext>
                </a:extLst>
              </p:cNvPr>
              <p:cNvSpPr>
                <a:spLocks/>
              </p:cNvSpPr>
              <p:nvPr/>
            </p:nvSpPr>
            <p:spPr bwMode="auto">
              <a:xfrm>
                <a:off x="1391" y="-343"/>
                <a:ext cx="659" cy="491"/>
              </a:xfrm>
              <a:custGeom>
                <a:avLst/>
                <a:gdLst>
                  <a:gd name="T0" fmla="*/ 361352 w 279"/>
                  <a:gd name="T1" fmla="*/ 229564 h 208"/>
                  <a:gd name="T2" fmla="*/ 339146 w 279"/>
                  <a:gd name="T3" fmla="*/ 4842 h 208"/>
                  <a:gd name="T4" fmla="*/ 295419 w 279"/>
                  <a:gd name="T5" fmla="*/ 0 h 208"/>
                  <a:gd name="T6" fmla="*/ 317980 w 279"/>
                  <a:gd name="T7" fmla="*/ 270758 h 208"/>
                  <a:gd name="T8" fmla="*/ 403268 w 279"/>
                  <a:gd name="T9" fmla="*/ 282717 h 208"/>
                  <a:gd name="T10" fmla="*/ 372826 w 279"/>
                  <a:gd name="T11" fmla="*/ 404678 h 208"/>
                  <a:gd name="T12" fmla="*/ 0 w 279"/>
                  <a:gd name="T13" fmla="*/ 389656 h 208"/>
                  <a:gd name="T14" fmla="*/ 213270 w 279"/>
                  <a:gd name="T15" fmla="*/ 398288 h 208"/>
                  <a:gd name="T16" fmla="*/ 406853 w 279"/>
                  <a:gd name="T17" fmla="*/ 471318 h 208"/>
                  <a:gd name="T18" fmla="*/ 512801 w 279"/>
                  <a:gd name="T19" fmla="*/ 398288 h 208"/>
                  <a:gd name="T20" fmla="*/ 613151 w 279"/>
                  <a:gd name="T21" fmla="*/ 379753 h 208"/>
                  <a:gd name="T22" fmla="*/ 361352 w 279"/>
                  <a:gd name="T23" fmla="*/ 229564 h 2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3" name="フリーフォーム(F) 168">
                <a:extLst>
                  <a:ext uri="{FF2B5EF4-FFF2-40B4-BE49-F238E27FC236}">
                    <a16:creationId xmlns:a16="http://schemas.microsoft.com/office/drawing/2014/main" id="{5E61C111-73AD-439D-8047-7CD4E7DE02DD}"/>
                  </a:ext>
                </a:extLst>
              </p:cNvPr>
              <p:cNvSpPr>
                <a:spLocks/>
              </p:cNvSpPr>
              <p:nvPr/>
            </p:nvSpPr>
            <p:spPr bwMode="auto">
              <a:xfrm>
                <a:off x="3151" y="179"/>
                <a:ext cx="2618" cy="2563"/>
              </a:xfrm>
              <a:custGeom>
                <a:avLst/>
                <a:gdLst>
                  <a:gd name="T0" fmla="*/ 4975154 w 980"/>
                  <a:gd name="T1" fmla="*/ 2371720 h 917"/>
                  <a:gd name="T2" fmla="*/ 3901384 w 980"/>
                  <a:gd name="T3" fmla="*/ 1497960 h 917"/>
                  <a:gd name="T4" fmla="*/ 3706279 w 980"/>
                  <a:gd name="T5" fmla="*/ 510182 h 917"/>
                  <a:gd name="T6" fmla="*/ 2923694 w 980"/>
                  <a:gd name="T7" fmla="*/ 103867 h 917"/>
                  <a:gd name="T8" fmla="*/ 2669291 w 980"/>
                  <a:gd name="T9" fmla="*/ 1292414 h 917"/>
                  <a:gd name="T10" fmla="*/ 3048071 w 980"/>
                  <a:gd name="T11" fmla="*/ 997848 h 917"/>
                  <a:gd name="T12" fmla="*/ 3048071 w 980"/>
                  <a:gd name="T13" fmla="*/ 1415014 h 917"/>
                  <a:gd name="T14" fmla="*/ 2301110 w 980"/>
                  <a:gd name="T15" fmla="*/ 1508327 h 917"/>
                  <a:gd name="T16" fmla="*/ 1699178 w 980"/>
                  <a:gd name="T17" fmla="*/ 2103745 h 917"/>
                  <a:gd name="T18" fmla="*/ 1074013 w 980"/>
                  <a:gd name="T19" fmla="*/ 2425129 h 917"/>
                  <a:gd name="T20" fmla="*/ 166131 w 980"/>
                  <a:gd name="T21" fmla="*/ 4622369 h 917"/>
                  <a:gd name="T22" fmla="*/ 103943 w 980"/>
                  <a:gd name="T23" fmla="*/ 6703802 h 917"/>
                  <a:gd name="T24" fmla="*/ 1483693 w 980"/>
                  <a:gd name="T25" fmla="*/ 9004613 h 917"/>
                  <a:gd name="T26" fmla="*/ 3548897 w 980"/>
                  <a:gd name="T27" fmla="*/ 9471274 h 917"/>
                  <a:gd name="T28" fmla="*/ 5709318 w 980"/>
                  <a:gd name="T29" fmla="*/ 8942187 h 917"/>
                  <a:gd name="T30" fmla="*/ 6479115 w 980"/>
                  <a:gd name="T31" fmla="*/ 7184816 h 917"/>
                  <a:gd name="T32" fmla="*/ 6396557 w 980"/>
                  <a:gd name="T33" fmla="*/ 4122827 h 917"/>
                  <a:gd name="T34" fmla="*/ 4975154 w 980"/>
                  <a:gd name="T35" fmla="*/ 2371720 h 9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4" name="フリーフォーム(F) 169">
                <a:extLst>
                  <a:ext uri="{FF2B5EF4-FFF2-40B4-BE49-F238E27FC236}">
                    <a16:creationId xmlns:a16="http://schemas.microsoft.com/office/drawing/2014/main" id="{6498B199-AB31-4C15-9521-0E3E99815360}"/>
                  </a:ext>
                </a:extLst>
              </p:cNvPr>
              <p:cNvSpPr>
                <a:spLocks/>
              </p:cNvSpPr>
              <p:nvPr/>
            </p:nvSpPr>
            <p:spPr bwMode="auto">
              <a:xfrm>
                <a:off x="3255" y="538"/>
                <a:ext cx="2612" cy="2224"/>
              </a:xfrm>
              <a:custGeom>
                <a:avLst/>
                <a:gdLst>
                  <a:gd name="T0" fmla="*/ 5228323 w 962"/>
                  <a:gd name="T1" fmla="*/ 3659181 h 688"/>
                  <a:gd name="T2" fmla="*/ 2631590 w 962"/>
                  <a:gd name="T3" fmla="*/ 1158090 h 688"/>
                  <a:gd name="T4" fmla="*/ 1532929 w 962"/>
                  <a:gd name="T5" fmla="*/ 3193609 h 688"/>
                  <a:gd name="T6" fmla="*/ 65376 w 962"/>
                  <a:gd name="T7" fmla="*/ 13794590 h 688"/>
                  <a:gd name="T8" fmla="*/ 4932713 w 962"/>
                  <a:gd name="T9" fmla="*/ 25943600 h 688"/>
                  <a:gd name="T10" fmla="*/ 5228323 w 962"/>
                  <a:gd name="T11" fmla="*/ 3659181 h 6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5" name="フリーフォーム(F) 170">
                <a:extLst>
                  <a:ext uri="{FF2B5EF4-FFF2-40B4-BE49-F238E27FC236}">
                    <a16:creationId xmlns:a16="http://schemas.microsoft.com/office/drawing/2014/main" id="{1A236B0B-25EA-4C6E-BDED-292C16EBE648}"/>
                  </a:ext>
                </a:extLst>
              </p:cNvPr>
              <p:cNvSpPr>
                <a:spLocks/>
              </p:cNvSpPr>
              <p:nvPr/>
            </p:nvSpPr>
            <p:spPr bwMode="auto">
              <a:xfrm>
                <a:off x="3817" y="226"/>
                <a:ext cx="1209" cy="655"/>
              </a:xfrm>
              <a:custGeom>
                <a:avLst/>
                <a:gdLst>
                  <a:gd name="T0" fmla="*/ 4629998 w 420"/>
                  <a:gd name="T1" fmla="*/ 940256 h 249"/>
                  <a:gd name="T2" fmla="*/ 3460164 w 420"/>
                  <a:gd name="T3" fmla="*/ 862154 h 249"/>
                  <a:gd name="T4" fmla="*/ 3257204 w 420"/>
                  <a:gd name="T5" fmla="*/ 265735 h 249"/>
                  <a:gd name="T6" fmla="*/ 2007697 w 420"/>
                  <a:gd name="T7" fmla="*/ 47981 h 249"/>
                  <a:gd name="T8" fmla="*/ 1517894 w 420"/>
                  <a:gd name="T9" fmla="*/ 488057 h 249"/>
                  <a:gd name="T10" fmla="*/ 2404367 w 420"/>
                  <a:gd name="T11" fmla="*/ 843532 h 249"/>
                  <a:gd name="T12" fmla="*/ 0 w 420"/>
                  <a:gd name="T13" fmla="*/ 1169606 h 249"/>
                  <a:gd name="T14" fmla="*/ 1287455 w 420"/>
                  <a:gd name="T15" fmla="*/ 1050325 h 249"/>
                  <a:gd name="T16" fmla="*/ 1018444 w 420"/>
                  <a:gd name="T17" fmla="*/ 1345801 h 249"/>
                  <a:gd name="T18" fmla="*/ 2549980 w 420"/>
                  <a:gd name="T19" fmla="*/ 1175925 h 249"/>
                  <a:gd name="T20" fmla="*/ 3864770 w 420"/>
                  <a:gd name="T21" fmla="*/ 1501618 h 249"/>
                  <a:gd name="T22" fmla="*/ 4082756 w 420"/>
                  <a:gd name="T23" fmla="*/ 1127800 h 249"/>
                  <a:gd name="T24" fmla="*/ 5699114 w 420"/>
                  <a:gd name="T25" fmla="*/ 1368353 h 249"/>
                  <a:gd name="T26" fmla="*/ 4629998 w 420"/>
                  <a:gd name="T27" fmla="*/ 940256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6" name="フリーフォーム(F) 171">
                <a:extLst>
                  <a:ext uri="{FF2B5EF4-FFF2-40B4-BE49-F238E27FC236}">
                    <a16:creationId xmlns:a16="http://schemas.microsoft.com/office/drawing/2014/main" id="{8BCEA1E8-AF65-4595-9414-C8FF3ECCE347}"/>
                  </a:ext>
                </a:extLst>
              </p:cNvPr>
              <p:cNvSpPr>
                <a:spLocks/>
              </p:cNvSpPr>
              <p:nvPr/>
            </p:nvSpPr>
            <p:spPr bwMode="auto">
              <a:xfrm>
                <a:off x="4379" y="325"/>
                <a:ext cx="69" cy="329"/>
              </a:xfrm>
              <a:custGeom>
                <a:avLst/>
                <a:gdLst>
                  <a:gd name="T0" fmla="*/ 0 w 29"/>
                  <a:gd name="T1" fmla="*/ 0 h 139"/>
                  <a:gd name="T2" fmla="*/ 37205 w 29"/>
                  <a:gd name="T3" fmla="*/ 126078 h 139"/>
                  <a:gd name="T4" fmla="*/ 24704 w 29"/>
                  <a:gd name="T5" fmla="*/ 324276 h 139"/>
                  <a:gd name="T6" fmla="*/ 51307 w 29"/>
                  <a:gd name="T7" fmla="*/ 126078 h 139"/>
                  <a:gd name="T8" fmla="*/ 0 w 29"/>
                  <a:gd name="T9" fmla="*/ 0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7" name="フリーフォーム(F) 172">
                <a:extLst>
                  <a:ext uri="{FF2B5EF4-FFF2-40B4-BE49-F238E27FC236}">
                    <a16:creationId xmlns:a16="http://schemas.microsoft.com/office/drawing/2014/main" id="{D2D4BEB9-0034-4406-A27D-238BBDAADFD2}"/>
                  </a:ext>
                </a:extLst>
              </p:cNvPr>
              <p:cNvSpPr>
                <a:spLocks/>
              </p:cNvSpPr>
              <p:nvPr/>
            </p:nvSpPr>
            <p:spPr bwMode="auto">
              <a:xfrm>
                <a:off x="3817" y="536"/>
                <a:ext cx="425" cy="134"/>
              </a:xfrm>
              <a:custGeom>
                <a:avLst/>
                <a:gdLst>
                  <a:gd name="T0" fmla="*/ 254842 w 180"/>
                  <a:gd name="T1" fmla="*/ 2012 h 57"/>
                  <a:gd name="T2" fmla="*/ 0 w 180"/>
                  <a:gd name="T3" fmla="*/ 125078 h 57"/>
                  <a:gd name="T4" fmla="*/ 226322 w 180"/>
                  <a:gd name="T5" fmla="*/ 22268 h 57"/>
                  <a:gd name="T6" fmla="*/ 410269 w 180"/>
                  <a:gd name="T7" fmla="*/ 26142 h 57"/>
                  <a:gd name="T8" fmla="*/ 254842 w 180"/>
                  <a:gd name="T9" fmla="*/ 2012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8" name="フリーフォーム(F) 173">
                <a:extLst>
                  <a:ext uri="{FF2B5EF4-FFF2-40B4-BE49-F238E27FC236}">
                    <a16:creationId xmlns:a16="http://schemas.microsoft.com/office/drawing/2014/main" id="{BCD408F3-DB4F-456E-ABB3-8072011F0828}"/>
                  </a:ext>
                </a:extLst>
              </p:cNvPr>
              <p:cNvSpPr>
                <a:spLocks/>
              </p:cNvSpPr>
              <p:nvPr/>
            </p:nvSpPr>
            <p:spPr bwMode="auto">
              <a:xfrm>
                <a:off x="4828" y="848"/>
                <a:ext cx="476" cy="1580"/>
              </a:xfrm>
              <a:custGeom>
                <a:avLst/>
                <a:gdLst>
                  <a:gd name="T0" fmla="*/ 0 w 212"/>
                  <a:gd name="T1" fmla="*/ 0 h 582"/>
                  <a:gd name="T2" fmla="*/ 149289 w 212"/>
                  <a:gd name="T3" fmla="*/ 1369445 h 582"/>
                  <a:gd name="T4" fmla="*/ 17590 w 212"/>
                  <a:gd name="T5" fmla="*/ 4661326 h 582"/>
                  <a:gd name="T6" fmla="*/ 84043 w 212"/>
                  <a:gd name="T7" fmla="*/ 4445900 h 582"/>
                  <a:gd name="T8" fmla="*/ 204864 w 212"/>
                  <a:gd name="T9" fmla="*/ 1513977 h 582"/>
                  <a:gd name="T10" fmla="*/ 0 w 212"/>
                  <a:gd name="T11" fmla="*/ 0 h 5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 name="フリーフォーム(F) 174">
                <a:extLst>
                  <a:ext uri="{FF2B5EF4-FFF2-40B4-BE49-F238E27FC236}">
                    <a16:creationId xmlns:a16="http://schemas.microsoft.com/office/drawing/2014/main" id="{FA83006B-B332-409C-B62D-37068D5E47F6}"/>
                  </a:ext>
                </a:extLst>
              </p:cNvPr>
              <p:cNvSpPr>
                <a:spLocks/>
              </p:cNvSpPr>
              <p:nvPr/>
            </p:nvSpPr>
            <p:spPr bwMode="auto">
              <a:xfrm>
                <a:off x="4814" y="840"/>
                <a:ext cx="490" cy="1496"/>
              </a:xfrm>
              <a:custGeom>
                <a:avLst/>
                <a:gdLst>
                  <a:gd name="T0" fmla="*/ 164993 w 211"/>
                  <a:gd name="T1" fmla="*/ 793932 h 516"/>
                  <a:gd name="T2" fmla="*/ 0 w 211"/>
                  <a:gd name="T3" fmla="*/ 0 h 516"/>
                  <a:gd name="T4" fmla="*/ 261463 w 211"/>
                  <a:gd name="T5" fmla="*/ 2215741 h 516"/>
                  <a:gd name="T6" fmla="*/ 253959 w 211"/>
                  <a:gd name="T7" fmla="*/ 7453640 h 516"/>
                  <a:gd name="T8" fmla="*/ 273206 w 211"/>
                  <a:gd name="T9" fmla="*/ 7467333 h 516"/>
                  <a:gd name="T10" fmla="*/ 306310 w 211"/>
                  <a:gd name="T11" fmla="*/ 2925503 h 516"/>
                  <a:gd name="T12" fmla="*/ 164993 w 211"/>
                  <a:gd name="T13" fmla="*/ 793932 h 5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0" name="フリーフォーム(F) 175">
                <a:extLst>
                  <a:ext uri="{FF2B5EF4-FFF2-40B4-BE49-F238E27FC236}">
                    <a16:creationId xmlns:a16="http://schemas.microsoft.com/office/drawing/2014/main" id="{9F7A894F-C092-47DF-A4BE-4403B83F3679}"/>
                  </a:ext>
                </a:extLst>
              </p:cNvPr>
              <p:cNvSpPr>
                <a:spLocks/>
              </p:cNvSpPr>
              <p:nvPr/>
            </p:nvSpPr>
            <p:spPr bwMode="auto">
              <a:xfrm>
                <a:off x="4490" y="916"/>
                <a:ext cx="471" cy="1363"/>
              </a:xfrm>
              <a:custGeom>
                <a:avLst/>
                <a:gdLst>
                  <a:gd name="T0" fmla="*/ 179311 w 199"/>
                  <a:gd name="T1" fmla="*/ 0 h 577"/>
                  <a:gd name="T2" fmla="*/ 254158 w 199"/>
                  <a:gd name="T3" fmla="*/ 371438 h 577"/>
                  <a:gd name="T4" fmla="*/ 0 w 199"/>
                  <a:gd name="T5" fmla="*/ 1282597 h 577"/>
                  <a:gd name="T6" fmla="*/ 121130 w 199"/>
                  <a:gd name="T7" fmla="*/ 1321524 h 577"/>
                  <a:gd name="T8" fmla="*/ 342781 w 199"/>
                  <a:gd name="T9" fmla="*/ 332395 h 577"/>
                  <a:gd name="T10" fmla="*/ 179311 w 199"/>
                  <a:gd name="T11" fmla="*/ 0 h 5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1" name="フリーフォーム(F) 176">
                <a:extLst>
                  <a:ext uri="{FF2B5EF4-FFF2-40B4-BE49-F238E27FC236}">
                    <a16:creationId xmlns:a16="http://schemas.microsoft.com/office/drawing/2014/main" id="{E4951415-6235-4B41-AA03-539C45679B2A}"/>
                  </a:ext>
                </a:extLst>
              </p:cNvPr>
              <p:cNvSpPr>
                <a:spLocks/>
              </p:cNvSpPr>
              <p:nvPr/>
            </p:nvSpPr>
            <p:spPr bwMode="auto">
              <a:xfrm>
                <a:off x="4635" y="897"/>
                <a:ext cx="337" cy="1382"/>
              </a:xfrm>
              <a:custGeom>
                <a:avLst/>
                <a:gdLst>
                  <a:gd name="T0" fmla="*/ 2043 w 143"/>
                  <a:gd name="T1" fmla="*/ 0 h 585"/>
                  <a:gd name="T2" fmla="*/ 192931 w 143"/>
                  <a:gd name="T3" fmla="*/ 415051 h 585"/>
                  <a:gd name="T4" fmla="*/ 0 w 143"/>
                  <a:gd name="T5" fmla="*/ 1292208 h 585"/>
                  <a:gd name="T6" fmla="*/ 67523 w 143"/>
                  <a:gd name="T7" fmla="*/ 1251216 h 585"/>
                  <a:gd name="T8" fmla="*/ 201781 w 143"/>
                  <a:gd name="T9" fmla="*/ 334642 h 585"/>
                  <a:gd name="T10" fmla="*/ 2043 w 143"/>
                  <a:gd name="T11" fmla="*/ 0 h 5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2" name="フリーフォーム(F) 177">
                <a:extLst>
                  <a:ext uri="{FF2B5EF4-FFF2-40B4-BE49-F238E27FC236}">
                    <a16:creationId xmlns:a16="http://schemas.microsoft.com/office/drawing/2014/main" id="{AFB2881F-1544-4352-96DE-46E573EED4C2}"/>
                  </a:ext>
                </a:extLst>
              </p:cNvPr>
              <p:cNvSpPr>
                <a:spLocks/>
              </p:cNvSpPr>
              <p:nvPr/>
            </p:nvSpPr>
            <p:spPr bwMode="auto">
              <a:xfrm>
                <a:off x="3862" y="852"/>
                <a:ext cx="373" cy="1429"/>
              </a:xfrm>
              <a:custGeom>
                <a:avLst/>
                <a:gdLst>
                  <a:gd name="T0" fmla="*/ 189182 w 158"/>
                  <a:gd name="T1" fmla="*/ 1086871 h 605"/>
                  <a:gd name="T2" fmla="*/ 93651 w 158"/>
                  <a:gd name="T3" fmla="*/ 589915 h 605"/>
                  <a:gd name="T4" fmla="*/ 93651 w 158"/>
                  <a:gd name="T5" fmla="*/ 588134 h 605"/>
                  <a:gd name="T6" fmla="*/ 102162 w 158"/>
                  <a:gd name="T7" fmla="*/ 249000 h 605"/>
                  <a:gd name="T8" fmla="*/ 239034 w 158"/>
                  <a:gd name="T9" fmla="*/ 0 h 605"/>
                  <a:gd name="T10" fmla="*/ 58892 w 158"/>
                  <a:gd name="T11" fmla="*/ 137321 h 605"/>
                  <a:gd name="T12" fmla="*/ 2052 w 158"/>
                  <a:gd name="T13" fmla="*/ 468799 h 605"/>
                  <a:gd name="T14" fmla="*/ 6893 w 158"/>
                  <a:gd name="T15" fmla="*/ 542633 h 605"/>
                  <a:gd name="T16" fmla="*/ 0 w 158"/>
                  <a:gd name="T17" fmla="*/ 547482 h 605"/>
                  <a:gd name="T18" fmla="*/ 29760 w 158"/>
                  <a:gd name="T19" fmla="*/ 910587 h 605"/>
                  <a:gd name="T20" fmla="*/ 184345 w 158"/>
                  <a:gd name="T21" fmla="*/ 1384314 h 605"/>
                  <a:gd name="T22" fmla="*/ 360028 w 158"/>
                  <a:gd name="T23" fmla="*/ 1367777 h 605"/>
                  <a:gd name="T24" fmla="*/ 189182 w 158"/>
                  <a:gd name="T25" fmla="*/ 1086871 h 6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3" name="フリーフォーム(F) 178">
                <a:extLst>
                  <a:ext uri="{FF2B5EF4-FFF2-40B4-BE49-F238E27FC236}">
                    <a16:creationId xmlns:a16="http://schemas.microsoft.com/office/drawing/2014/main" id="{4042D0BB-B420-49AD-8F3F-326C9A37A5A5}"/>
                  </a:ext>
                </a:extLst>
              </p:cNvPr>
              <p:cNvSpPr>
                <a:spLocks/>
              </p:cNvSpPr>
              <p:nvPr/>
            </p:nvSpPr>
            <p:spPr bwMode="auto">
              <a:xfrm>
                <a:off x="3751" y="826"/>
                <a:ext cx="388" cy="1429"/>
              </a:xfrm>
              <a:custGeom>
                <a:avLst/>
                <a:gdLst>
                  <a:gd name="T0" fmla="*/ 380900 w 164"/>
                  <a:gd name="T1" fmla="*/ 8687 h 605"/>
                  <a:gd name="T2" fmla="*/ 106958 w 164"/>
                  <a:gd name="T3" fmla="*/ 290826 h 605"/>
                  <a:gd name="T4" fmla="*/ 255112 w 164"/>
                  <a:gd name="T5" fmla="*/ 1352191 h 605"/>
                  <a:gd name="T6" fmla="*/ 329840 w 164"/>
                  <a:gd name="T7" fmla="*/ 1365720 h 605"/>
                  <a:gd name="T8" fmla="*/ 150975 w 164"/>
                  <a:gd name="T9" fmla="*/ 283695 h 605"/>
                  <a:gd name="T10" fmla="*/ 380900 w 164"/>
                  <a:gd name="T11" fmla="*/ 8687 h 6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4" name="フリーフォーム(F) 179">
                <a:extLst>
                  <a:ext uri="{FF2B5EF4-FFF2-40B4-BE49-F238E27FC236}">
                    <a16:creationId xmlns:a16="http://schemas.microsoft.com/office/drawing/2014/main" id="{EF15B1E7-8119-4718-A798-9AA71D5C516D}"/>
                  </a:ext>
                </a:extLst>
              </p:cNvPr>
              <p:cNvSpPr>
                <a:spLocks/>
              </p:cNvSpPr>
              <p:nvPr/>
            </p:nvSpPr>
            <p:spPr bwMode="auto">
              <a:xfrm>
                <a:off x="3231" y="748"/>
                <a:ext cx="582" cy="1363"/>
              </a:xfrm>
              <a:custGeom>
                <a:avLst/>
                <a:gdLst>
                  <a:gd name="T0" fmla="*/ 178866 w 246"/>
                  <a:gd name="T1" fmla="*/ 890965 h 577"/>
                  <a:gd name="T2" fmla="*/ 190425 w 246"/>
                  <a:gd name="T3" fmla="*/ 350111 h 577"/>
                  <a:gd name="T4" fmla="*/ 520249 w 246"/>
                  <a:gd name="T5" fmla="*/ 29854 h 577"/>
                  <a:gd name="T6" fmla="*/ 273717 w 246"/>
                  <a:gd name="T7" fmla="*/ 75593 h 577"/>
                  <a:gd name="T8" fmla="*/ 88353 w 246"/>
                  <a:gd name="T9" fmla="*/ 215068 h 577"/>
                  <a:gd name="T10" fmla="*/ 69613 w 246"/>
                  <a:gd name="T11" fmla="*/ 896044 h 577"/>
                  <a:gd name="T12" fmla="*/ 571323 w 246"/>
                  <a:gd name="T13" fmla="*/ 1312467 h 577"/>
                  <a:gd name="T14" fmla="*/ 178866 w 246"/>
                  <a:gd name="T15" fmla="*/ 890965 h 5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5" name="フリーフォーム(F) 180">
                <a:extLst>
                  <a:ext uri="{FF2B5EF4-FFF2-40B4-BE49-F238E27FC236}">
                    <a16:creationId xmlns:a16="http://schemas.microsoft.com/office/drawing/2014/main" id="{C531745B-9BB3-44F0-A85B-2A70F1595B3F}"/>
                  </a:ext>
                </a:extLst>
              </p:cNvPr>
              <p:cNvSpPr>
                <a:spLocks/>
              </p:cNvSpPr>
              <p:nvPr/>
            </p:nvSpPr>
            <p:spPr bwMode="auto">
              <a:xfrm>
                <a:off x="3246" y="729"/>
                <a:ext cx="472" cy="1304"/>
              </a:xfrm>
              <a:custGeom>
                <a:avLst/>
                <a:gdLst>
                  <a:gd name="T0" fmla="*/ 454173 w 200"/>
                  <a:gd name="T1" fmla="*/ 41853 h 552"/>
                  <a:gd name="T2" fmla="*/ 243420 w 200"/>
                  <a:gd name="T3" fmla="*/ 69015 h 552"/>
                  <a:gd name="T4" fmla="*/ 65299 w 200"/>
                  <a:gd name="T5" fmla="*/ 334504 h 552"/>
                  <a:gd name="T6" fmla="*/ 36608 w 200"/>
                  <a:gd name="T7" fmla="*/ 847735 h 552"/>
                  <a:gd name="T8" fmla="*/ 309084 w 200"/>
                  <a:gd name="T9" fmla="*/ 1264519 h 552"/>
                  <a:gd name="T10" fmla="*/ 317590 w 200"/>
                  <a:gd name="T11" fmla="*/ 1230825 h 552"/>
                  <a:gd name="T12" fmla="*/ 113320 w 200"/>
                  <a:gd name="T13" fmla="*/ 975508 h 552"/>
                  <a:gd name="T14" fmla="*/ 45232 w 200"/>
                  <a:gd name="T15" fmla="*/ 682871 h 552"/>
                  <a:gd name="T16" fmla="*/ 161580 w 200"/>
                  <a:gd name="T17" fmla="*/ 235660 h 552"/>
                  <a:gd name="T18" fmla="*/ 454173 w 200"/>
                  <a:gd name="T19" fmla="*/ 41853 h 5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6" name="フリーフォーム(F) 190">
                <a:extLst>
                  <a:ext uri="{FF2B5EF4-FFF2-40B4-BE49-F238E27FC236}">
                    <a16:creationId xmlns:a16="http://schemas.microsoft.com/office/drawing/2014/main" id="{BE194431-F6E4-495C-80F7-0B0BC7A76674}"/>
                  </a:ext>
                </a:extLst>
              </p:cNvPr>
              <p:cNvSpPr>
                <a:spLocks/>
              </p:cNvSpPr>
              <p:nvPr/>
            </p:nvSpPr>
            <p:spPr bwMode="auto">
              <a:xfrm>
                <a:off x="437" y="-171"/>
                <a:ext cx="4212" cy="3912"/>
              </a:xfrm>
              <a:custGeom>
                <a:avLst/>
                <a:gdLst>
                  <a:gd name="T0" fmla="*/ 799224 w 1783"/>
                  <a:gd name="T1" fmla="*/ 3571776 h 1656"/>
                  <a:gd name="T2" fmla="*/ 2075186 w 1783"/>
                  <a:gd name="T3" fmla="*/ 3768836 h 1656"/>
                  <a:gd name="T4" fmla="*/ 3415665 w 1783"/>
                  <a:gd name="T5" fmla="*/ 3548874 h 1656"/>
                  <a:gd name="T6" fmla="*/ 3889958 w 1783"/>
                  <a:gd name="T7" fmla="*/ 2820483 h 1656"/>
                  <a:gd name="T8" fmla="*/ 3839324 w 1783"/>
                  <a:gd name="T9" fmla="*/ 1555601 h 1656"/>
                  <a:gd name="T10" fmla="*/ 2959999 w 1783"/>
                  <a:gd name="T11" fmla="*/ 835961 h 1656"/>
                  <a:gd name="T12" fmla="*/ 2290872 w 1783"/>
                  <a:gd name="T13" fmla="*/ 472147 h 1656"/>
                  <a:gd name="T14" fmla="*/ 2174285 w 1783"/>
                  <a:gd name="T15" fmla="*/ 64149 h 1656"/>
                  <a:gd name="T16" fmla="*/ 1711482 w 1783"/>
                  <a:gd name="T17" fmla="*/ 112425 h 1656"/>
                  <a:gd name="T18" fmla="*/ 1771060 w 1783"/>
                  <a:gd name="T19" fmla="*/ 440010 h 1656"/>
                  <a:gd name="T20" fmla="*/ 1301491 w 1783"/>
                  <a:gd name="T21" fmla="*/ 476199 h 1656"/>
                  <a:gd name="T22" fmla="*/ 929959 w 1783"/>
                  <a:gd name="T23" fmla="*/ 723311 h 1656"/>
                  <a:gd name="T24" fmla="*/ 548158 w 1783"/>
                  <a:gd name="T25" fmla="*/ 854366 h 1656"/>
                  <a:gd name="T26" fmla="*/ 0 w 1783"/>
                  <a:gd name="T27" fmla="*/ 1680074 h 1656"/>
                  <a:gd name="T28" fmla="*/ 0 w 1783"/>
                  <a:gd name="T29" fmla="*/ 2762942 h 1656"/>
                  <a:gd name="T30" fmla="*/ 799224 w 1783"/>
                  <a:gd name="T31" fmla="*/ 3571776 h 1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7" name="フリーフォーム 191">
                <a:extLst>
                  <a:ext uri="{FF2B5EF4-FFF2-40B4-BE49-F238E27FC236}">
                    <a16:creationId xmlns:a16="http://schemas.microsoft.com/office/drawing/2014/main" id="{11ACC612-BAB1-4785-8EF9-CF2A4C4960A6}"/>
                  </a:ext>
                </a:extLst>
              </p:cNvPr>
              <p:cNvSpPr>
                <a:spLocks/>
              </p:cNvSpPr>
              <p:nvPr/>
            </p:nvSpPr>
            <p:spPr bwMode="auto">
              <a:xfrm>
                <a:off x="506" y="356"/>
                <a:ext cx="4263" cy="3052"/>
              </a:xfrm>
              <a:custGeom>
                <a:avLst/>
                <a:gdLst>
                  <a:gd name="T0" fmla="*/ 2795907 w 1805"/>
                  <a:gd name="T1" fmla="*/ 403450 h 1292"/>
                  <a:gd name="T2" fmla="*/ 1401767 w 1805"/>
                  <a:gd name="T3" fmla="*/ 119387 h 1292"/>
                  <a:gd name="T4" fmla="*/ 821089 w 1805"/>
                  <a:gd name="T5" fmla="*/ 348060 h 1292"/>
                  <a:gd name="T6" fmla="*/ 34043 w 1805"/>
                  <a:gd name="T7" fmla="*/ 1541699 h 1292"/>
                  <a:gd name="T8" fmla="*/ 2636083 w 1805"/>
                  <a:gd name="T9" fmla="*/ 2892453 h 1292"/>
                  <a:gd name="T10" fmla="*/ 2795907 w 1805"/>
                  <a:gd name="T11" fmla="*/ 403450 h 12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8" name="フリーフォーム(F) 192">
                <a:extLst>
                  <a:ext uri="{FF2B5EF4-FFF2-40B4-BE49-F238E27FC236}">
                    <a16:creationId xmlns:a16="http://schemas.microsoft.com/office/drawing/2014/main" id="{F4667CD0-662C-4E23-8C28-055DCAB17B8C}"/>
                  </a:ext>
                </a:extLst>
              </p:cNvPr>
              <p:cNvSpPr>
                <a:spLocks/>
              </p:cNvSpPr>
              <p:nvPr/>
            </p:nvSpPr>
            <p:spPr bwMode="auto">
              <a:xfrm>
                <a:off x="1559" y="-126"/>
                <a:ext cx="1861" cy="1007"/>
              </a:xfrm>
              <a:custGeom>
                <a:avLst/>
                <a:gdLst>
                  <a:gd name="T0" fmla="*/ 1458339 w 788"/>
                  <a:gd name="T1" fmla="*/ 584840 h 426"/>
                  <a:gd name="T2" fmla="*/ 1090860 w 788"/>
                  <a:gd name="T3" fmla="*/ 523437 h 426"/>
                  <a:gd name="T4" fmla="*/ 1028543 w 788"/>
                  <a:gd name="T5" fmla="*/ 96478 h 426"/>
                  <a:gd name="T6" fmla="*/ 710146 w 788"/>
                  <a:gd name="T7" fmla="*/ 106437 h 426"/>
                  <a:gd name="T8" fmla="*/ 756879 w 788"/>
                  <a:gd name="T9" fmla="*/ 513842 h 426"/>
                  <a:gd name="T10" fmla="*/ 0 w 788"/>
                  <a:gd name="T11" fmla="*/ 744797 h 426"/>
                  <a:gd name="T12" fmla="*/ 406494 w 788"/>
                  <a:gd name="T13" fmla="*/ 658940 h 426"/>
                  <a:gd name="T14" fmla="*/ 322012 w 788"/>
                  <a:gd name="T15" fmla="*/ 871443 h 426"/>
                  <a:gd name="T16" fmla="*/ 804405 w 788"/>
                  <a:gd name="T17" fmla="*/ 746925 h 426"/>
                  <a:gd name="T18" fmla="*/ 1222384 w 788"/>
                  <a:gd name="T19" fmla="*/ 981563 h 426"/>
                  <a:gd name="T20" fmla="*/ 1290764 w 788"/>
                  <a:gd name="T21" fmla="*/ 716388 h 426"/>
                  <a:gd name="T22" fmla="*/ 1801006 w 788"/>
                  <a:gd name="T23" fmla="*/ 892022 h 426"/>
                  <a:gd name="T24" fmla="*/ 1458339 w 788"/>
                  <a:gd name="T25" fmla="*/ 584840 h 4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9" name="フリーフォーム(F) 193">
                <a:extLst>
                  <a:ext uri="{FF2B5EF4-FFF2-40B4-BE49-F238E27FC236}">
                    <a16:creationId xmlns:a16="http://schemas.microsoft.com/office/drawing/2014/main" id="{3BC490A1-1E82-430E-8D1D-B320F93E970C}"/>
                  </a:ext>
                </a:extLst>
              </p:cNvPr>
              <p:cNvSpPr>
                <a:spLocks/>
              </p:cNvSpPr>
              <p:nvPr/>
            </p:nvSpPr>
            <p:spPr bwMode="auto">
              <a:xfrm>
                <a:off x="2610" y="-43"/>
                <a:ext cx="132" cy="609"/>
              </a:xfrm>
              <a:custGeom>
                <a:avLst/>
                <a:gdLst>
                  <a:gd name="T0" fmla="*/ 0 w 56"/>
                  <a:gd name="T1" fmla="*/ 0 h 258"/>
                  <a:gd name="T2" fmla="*/ 63101 w 56"/>
                  <a:gd name="T3" fmla="*/ 234356 h 258"/>
                  <a:gd name="T4" fmla="*/ 42855 w 56"/>
                  <a:gd name="T5" fmla="*/ 587055 h 258"/>
                  <a:gd name="T6" fmla="*/ 92643 w 56"/>
                  <a:gd name="T7" fmla="*/ 227464 h 258"/>
                  <a:gd name="T8" fmla="*/ 0 w 56"/>
                  <a:gd name="T9" fmla="*/ 0 h 2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0" name="フリーフォーム 194">
                <a:extLst>
                  <a:ext uri="{FF2B5EF4-FFF2-40B4-BE49-F238E27FC236}">
                    <a16:creationId xmlns:a16="http://schemas.microsoft.com/office/drawing/2014/main" id="{DEF3529B-3DC7-4B93-89D3-F19325DF18F5}"/>
                  </a:ext>
                </a:extLst>
              </p:cNvPr>
              <p:cNvSpPr>
                <a:spLocks/>
              </p:cNvSpPr>
              <p:nvPr/>
            </p:nvSpPr>
            <p:spPr bwMode="auto">
              <a:xfrm>
                <a:off x="1559" y="344"/>
                <a:ext cx="798" cy="267"/>
              </a:xfrm>
              <a:custGeom>
                <a:avLst/>
                <a:gdLst>
                  <a:gd name="T0" fmla="*/ 473880 w 338"/>
                  <a:gd name="T1" fmla="*/ 4867 h 113"/>
                  <a:gd name="T2" fmla="*/ 0 w 338"/>
                  <a:gd name="T3" fmla="*/ 259453 h 113"/>
                  <a:gd name="T4" fmla="*/ 419070 w 338"/>
                  <a:gd name="T5" fmla="*/ 43519 h 113"/>
                  <a:gd name="T6" fmla="*/ 770297 w 338"/>
                  <a:gd name="T7" fmla="*/ 50683 h 113"/>
                  <a:gd name="T8" fmla="*/ 473880 w 338"/>
                  <a:gd name="T9" fmla="*/ 4867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1" name="フリーフォーム 195">
                <a:extLst>
                  <a:ext uri="{FF2B5EF4-FFF2-40B4-BE49-F238E27FC236}">
                    <a16:creationId xmlns:a16="http://schemas.microsoft.com/office/drawing/2014/main" id="{212B8C0A-7F9C-479E-97E9-B3119A7A48DC}"/>
                  </a:ext>
                </a:extLst>
              </p:cNvPr>
              <p:cNvSpPr>
                <a:spLocks/>
              </p:cNvSpPr>
              <p:nvPr/>
            </p:nvSpPr>
            <p:spPr bwMode="auto">
              <a:xfrm>
                <a:off x="3484" y="3507"/>
                <a:ext cx="45" cy="26"/>
              </a:xfrm>
              <a:custGeom>
                <a:avLst/>
                <a:gdLst>
                  <a:gd name="T0" fmla="*/ 44652 w 19"/>
                  <a:gd name="T1" fmla="*/ 0 h 11"/>
                  <a:gd name="T2" fmla="*/ 0 w 19"/>
                  <a:gd name="T3" fmla="*/ 25090 h 11"/>
                  <a:gd name="T4" fmla="*/ 44652 w 19"/>
                  <a:gd name="T5" fmla="*/ 0 h 11"/>
                  <a:gd name="T6" fmla="*/ 0 60000 65536"/>
                  <a:gd name="T7" fmla="*/ 0 60000 65536"/>
                  <a:gd name="T8" fmla="*/ 0 60000 65536"/>
                </a:gdLst>
                <a:ahLst/>
                <a:cxnLst>
                  <a:cxn ang="T6">
                    <a:pos x="T0" y="T1"/>
                  </a:cxn>
                  <a:cxn ang="T7">
                    <a:pos x="T2" y="T3"/>
                  </a:cxn>
                  <a:cxn ang="T8">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2" name="フリーフォーム 196">
                <a:extLst>
                  <a:ext uri="{FF2B5EF4-FFF2-40B4-BE49-F238E27FC236}">
                    <a16:creationId xmlns:a16="http://schemas.microsoft.com/office/drawing/2014/main" id="{338F43E6-387B-4E81-8BE5-FDAB5DD0C8C4}"/>
                  </a:ext>
                </a:extLst>
              </p:cNvPr>
              <p:cNvSpPr>
                <a:spLocks/>
              </p:cNvSpPr>
              <p:nvPr/>
            </p:nvSpPr>
            <p:spPr bwMode="auto">
              <a:xfrm>
                <a:off x="3456" y="937"/>
                <a:ext cx="940" cy="2570"/>
              </a:xfrm>
              <a:custGeom>
                <a:avLst/>
                <a:gdLst>
                  <a:gd name="T0" fmla="*/ 0 w 398"/>
                  <a:gd name="T1" fmla="*/ 0 h 1088"/>
                  <a:gd name="T2" fmla="*/ 443430 w 398"/>
                  <a:gd name="T3" fmla="*/ 730775 h 1088"/>
                  <a:gd name="T4" fmla="*/ 70469 w 398"/>
                  <a:gd name="T5" fmla="*/ 2491150 h 1088"/>
                  <a:gd name="T6" fmla="*/ 246783 w 398"/>
                  <a:gd name="T7" fmla="*/ 2381587 h 1088"/>
                  <a:gd name="T8" fmla="*/ 604141 w 398"/>
                  <a:gd name="T9" fmla="*/ 808270 h 1088"/>
                  <a:gd name="T10" fmla="*/ 0 w 398"/>
                  <a:gd name="T11" fmla="*/ 0 h 10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3" name="フリーフォーム 197">
                <a:extLst>
                  <a:ext uri="{FF2B5EF4-FFF2-40B4-BE49-F238E27FC236}">
                    <a16:creationId xmlns:a16="http://schemas.microsoft.com/office/drawing/2014/main" id="{6431B9DE-465D-4599-8E2D-1C45D950D597}"/>
                  </a:ext>
                </a:extLst>
              </p:cNvPr>
              <p:cNvSpPr>
                <a:spLocks/>
              </p:cNvSpPr>
              <p:nvPr/>
            </p:nvSpPr>
            <p:spPr bwMode="auto">
              <a:xfrm>
                <a:off x="2825" y="1060"/>
                <a:ext cx="877" cy="2553"/>
              </a:xfrm>
              <a:custGeom>
                <a:avLst/>
                <a:gdLst>
                  <a:gd name="T0" fmla="*/ 331712 w 371"/>
                  <a:gd name="T1" fmla="*/ 0 h 1081"/>
                  <a:gd name="T2" fmla="*/ 468124 w 371"/>
                  <a:gd name="T3" fmla="*/ 690054 h 1081"/>
                  <a:gd name="T4" fmla="*/ 0 w 371"/>
                  <a:gd name="T5" fmla="*/ 2402189 h 1081"/>
                  <a:gd name="T6" fmla="*/ 225942 w 371"/>
                  <a:gd name="T7" fmla="*/ 2470725 h 1081"/>
                  <a:gd name="T8" fmla="*/ 638399 w 371"/>
                  <a:gd name="T9" fmla="*/ 617540 h 1081"/>
                  <a:gd name="T10" fmla="*/ 331712 w 371"/>
                  <a:gd name="T11" fmla="*/ 0 h 10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4" name="フリーフォーム 198">
                <a:extLst>
                  <a:ext uri="{FF2B5EF4-FFF2-40B4-BE49-F238E27FC236}">
                    <a16:creationId xmlns:a16="http://schemas.microsoft.com/office/drawing/2014/main" id="{4F458A89-ED54-494A-AEB9-15D65BA34765}"/>
                  </a:ext>
                </a:extLst>
              </p:cNvPr>
              <p:cNvSpPr>
                <a:spLocks/>
              </p:cNvSpPr>
              <p:nvPr/>
            </p:nvSpPr>
            <p:spPr bwMode="auto">
              <a:xfrm>
                <a:off x="2294" y="-34"/>
                <a:ext cx="340" cy="123"/>
              </a:xfrm>
              <a:custGeom>
                <a:avLst/>
                <a:gdLst>
                  <a:gd name="T0" fmla="*/ 209497 w 144"/>
                  <a:gd name="T1" fmla="*/ 97007 h 52"/>
                  <a:gd name="T2" fmla="*/ 0 w 144"/>
                  <a:gd name="T3" fmla="*/ 7039 h 52"/>
                  <a:gd name="T4" fmla="*/ 18336 w 144"/>
                  <a:gd name="T5" fmla="*/ 39384 h 52"/>
                  <a:gd name="T6" fmla="*/ 194400 w 144"/>
                  <a:gd name="T7" fmla="*/ 120462 h 52"/>
                  <a:gd name="T8" fmla="*/ 328532 w 144"/>
                  <a:gd name="T9" fmla="*/ 34371 h 52"/>
                  <a:gd name="T10" fmla="*/ 312248 w 144"/>
                  <a:gd name="T11" fmla="*/ 0 h 52"/>
                  <a:gd name="T12" fmla="*/ 209497 w 144"/>
                  <a:gd name="T13" fmla="*/ 97007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5" name="フリーフォーム 199">
                <a:extLst>
                  <a:ext uri="{FF2B5EF4-FFF2-40B4-BE49-F238E27FC236}">
                    <a16:creationId xmlns:a16="http://schemas.microsoft.com/office/drawing/2014/main" id="{73BA0A07-D674-4A9C-A156-4B71D17B6607}"/>
                  </a:ext>
                </a:extLst>
              </p:cNvPr>
              <p:cNvSpPr>
                <a:spLocks/>
              </p:cNvSpPr>
              <p:nvPr/>
            </p:nvSpPr>
            <p:spPr bwMode="auto">
              <a:xfrm>
                <a:off x="513" y="772"/>
                <a:ext cx="3831" cy="2813"/>
              </a:xfrm>
              <a:custGeom>
                <a:avLst/>
                <a:gdLst>
                  <a:gd name="T0" fmla="*/ 3493171 w 1622"/>
                  <a:gd name="T1" fmla="*/ 1011076 h 1191"/>
                  <a:gd name="T2" fmla="*/ 3186355 w 1622"/>
                  <a:gd name="T3" fmla="*/ 377575 h 1191"/>
                  <a:gd name="T4" fmla="*/ 2820261 w 1622"/>
                  <a:gd name="T5" fmla="*/ 139412 h 1191"/>
                  <a:gd name="T6" fmla="*/ 3396444 w 1622"/>
                  <a:gd name="T7" fmla="*/ 794230 h 1191"/>
                  <a:gd name="T8" fmla="*/ 3419727 w 1622"/>
                  <a:gd name="T9" fmla="*/ 2250487 h 1191"/>
                  <a:gd name="T10" fmla="*/ 3092500 w 1622"/>
                  <a:gd name="T11" fmla="*/ 2509380 h 1191"/>
                  <a:gd name="T12" fmla="*/ 2618852 w 1622"/>
                  <a:gd name="T13" fmla="*/ 2616843 h 1191"/>
                  <a:gd name="T14" fmla="*/ 2630456 w 1622"/>
                  <a:gd name="T15" fmla="*/ 2596170 h 1191"/>
                  <a:gd name="T16" fmla="*/ 2890735 w 1622"/>
                  <a:gd name="T17" fmla="*/ 869730 h 1191"/>
                  <a:gd name="T18" fmla="*/ 2504480 w 1622"/>
                  <a:gd name="T19" fmla="*/ 241961 h 1191"/>
                  <a:gd name="T20" fmla="*/ 2875310 w 1622"/>
                  <a:gd name="T21" fmla="*/ 1016086 h 1191"/>
                  <a:gd name="T22" fmla="*/ 2534471 w 1622"/>
                  <a:gd name="T23" fmla="*/ 2628289 h 1191"/>
                  <a:gd name="T24" fmla="*/ 2495946 w 1622"/>
                  <a:gd name="T25" fmla="*/ 2630214 h 1191"/>
                  <a:gd name="T26" fmla="*/ 1827578 w 1622"/>
                  <a:gd name="T27" fmla="*/ 2639765 h 1191"/>
                  <a:gd name="T28" fmla="*/ 1449991 w 1622"/>
                  <a:gd name="T29" fmla="*/ 2630214 h 1191"/>
                  <a:gd name="T30" fmla="*/ 1169067 w 1622"/>
                  <a:gd name="T31" fmla="*/ 649959 h 1191"/>
                  <a:gd name="T32" fmla="*/ 1597154 w 1622"/>
                  <a:gd name="T33" fmla="*/ 137303 h 1191"/>
                  <a:gd name="T34" fmla="*/ 1088658 w 1622"/>
                  <a:gd name="T35" fmla="*/ 661447 h 1191"/>
                  <a:gd name="T36" fmla="*/ 1340422 w 1622"/>
                  <a:gd name="T37" fmla="*/ 2621690 h 1191"/>
                  <a:gd name="T38" fmla="*/ 1026691 w 1622"/>
                  <a:gd name="T39" fmla="*/ 2545824 h 1191"/>
                  <a:gd name="T40" fmla="*/ 539597 w 1622"/>
                  <a:gd name="T41" fmla="*/ 2255563 h 1191"/>
                  <a:gd name="T42" fmla="*/ 214914 w 1622"/>
                  <a:gd name="T43" fmla="*/ 1832368 h 1191"/>
                  <a:gd name="T44" fmla="*/ 89096 w 1622"/>
                  <a:gd name="T45" fmla="*/ 1276490 h 1191"/>
                  <a:gd name="T46" fmla="*/ 302247 w 1622"/>
                  <a:gd name="T47" fmla="*/ 438658 h 1191"/>
                  <a:gd name="T48" fmla="*/ 859823 w 1622"/>
                  <a:gd name="T49" fmla="*/ 75500 h 1191"/>
                  <a:gd name="T50" fmla="*/ 457247 w 1622"/>
                  <a:gd name="T51" fmla="*/ 125839 h 1191"/>
                  <a:gd name="T52" fmla="*/ 130774 w 1622"/>
                  <a:gd name="T53" fmla="*/ 624477 h 1191"/>
                  <a:gd name="T54" fmla="*/ 68934 w 1622"/>
                  <a:gd name="T55" fmla="*/ 1587250 h 1191"/>
                  <a:gd name="T56" fmla="*/ 453147 w 1622"/>
                  <a:gd name="T57" fmla="*/ 2257656 h 1191"/>
                  <a:gd name="T58" fmla="*/ 446548 w 1622"/>
                  <a:gd name="T59" fmla="*/ 2261980 h 1191"/>
                  <a:gd name="T60" fmla="*/ 1102253 w 1622"/>
                  <a:gd name="T61" fmla="*/ 2639765 h 1191"/>
                  <a:gd name="T62" fmla="*/ 1966930 w 1622"/>
                  <a:gd name="T63" fmla="*/ 2715605 h 1191"/>
                  <a:gd name="T64" fmla="*/ 2671844 w 1622"/>
                  <a:gd name="T65" fmla="*/ 2685262 h 1191"/>
                  <a:gd name="T66" fmla="*/ 3298668 w 1622"/>
                  <a:gd name="T67" fmla="*/ 2500325 h 1191"/>
                  <a:gd name="T68" fmla="*/ 3668688 w 1622"/>
                  <a:gd name="T69" fmla="*/ 1904918 h 1191"/>
                  <a:gd name="T70" fmla="*/ 3709981 w 1622"/>
                  <a:gd name="T71" fmla="*/ 1694697 h 1191"/>
                  <a:gd name="T72" fmla="*/ 3535874 w 1622"/>
                  <a:gd name="T73" fmla="*/ 2049338 h 1191"/>
                  <a:gd name="T74" fmla="*/ 3493171 w 1622"/>
                  <a:gd name="T75" fmla="*/ 1011076 h 11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6" name="フリーフォーム(F) 214">
                <a:extLst>
                  <a:ext uri="{FF2B5EF4-FFF2-40B4-BE49-F238E27FC236}">
                    <a16:creationId xmlns:a16="http://schemas.microsoft.com/office/drawing/2014/main" id="{55BA81BA-E10F-4DC2-BDEF-6A92BF8AFC80}"/>
                  </a:ext>
                </a:extLst>
              </p:cNvPr>
              <p:cNvSpPr>
                <a:spLocks/>
              </p:cNvSpPr>
              <p:nvPr/>
            </p:nvSpPr>
            <p:spPr bwMode="auto">
              <a:xfrm>
                <a:off x="1408" y="1313"/>
                <a:ext cx="4828" cy="3361"/>
              </a:xfrm>
              <a:custGeom>
                <a:avLst/>
                <a:gdLst>
                  <a:gd name="T0" fmla="*/ 4554087 w 2044"/>
                  <a:gd name="T1" fmla="*/ 2122884 h 1423"/>
                  <a:gd name="T2" fmla="*/ 3931780 w 2044"/>
                  <a:gd name="T3" fmla="*/ 1111615 h 1423"/>
                  <a:gd name="T4" fmla="*/ 3501446 w 2044"/>
                  <a:gd name="T5" fmla="*/ 967713 h 1423"/>
                  <a:gd name="T6" fmla="*/ 3086764 w 2044"/>
                  <a:gd name="T7" fmla="*/ 690422 h 1423"/>
                  <a:gd name="T8" fmla="*/ 2565945 w 2044"/>
                  <a:gd name="T9" fmla="*/ 647069 h 1423"/>
                  <a:gd name="T10" fmla="*/ 2567464 w 2044"/>
                  <a:gd name="T11" fmla="*/ 457268 h 1423"/>
                  <a:gd name="T12" fmla="*/ 2831277 w 2044"/>
                  <a:gd name="T13" fmla="*/ 594654 h 1423"/>
                  <a:gd name="T14" fmla="*/ 2649958 w 2044"/>
                  <a:gd name="T15" fmla="*/ 45500 h 1423"/>
                  <a:gd name="T16" fmla="*/ 2115089 w 2044"/>
                  <a:gd name="T17" fmla="*/ 231257 h 1423"/>
                  <a:gd name="T18" fmla="*/ 1984136 w 2044"/>
                  <a:gd name="T19" fmla="*/ 684045 h 1423"/>
                  <a:gd name="T20" fmla="*/ 1238446 w 2044"/>
                  <a:gd name="T21" fmla="*/ 1088763 h 1423"/>
                  <a:gd name="T22" fmla="*/ 258730 w 2044"/>
                  <a:gd name="T23" fmla="*/ 1896587 h 1423"/>
                  <a:gd name="T24" fmla="*/ 187924 w 2044"/>
                  <a:gd name="T25" fmla="*/ 3255040 h 1423"/>
                  <a:gd name="T26" fmla="*/ 4531529 w 2044"/>
                  <a:gd name="T27" fmla="*/ 3255040 h 1423"/>
                  <a:gd name="T28" fmla="*/ 4602558 w 2044"/>
                  <a:gd name="T29" fmla="*/ 3080736 h 1423"/>
                  <a:gd name="T30" fmla="*/ 4554087 w 2044"/>
                  <a:gd name="T31" fmla="*/ 2122884 h 14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7" name="フリーフォーム(F) 215">
                <a:extLst>
                  <a:ext uri="{FF2B5EF4-FFF2-40B4-BE49-F238E27FC236}">
                    <a16:creationId xmlns:a16="http://schemas.microsoft.com/office/drawing/2014/main" id="{86EE1CCC-C5C2-4000-8E26-0CE4E49ED04B}"/>
                  </a:ext>
                </a:extLst>
              </p:cNvPr>
              <p:cNvSpPr>
                <a:spLocks/>
              </p:cNvSpPr>
              <p:nvPr/>
            </p:nvSpPr>
            <p:spPr bwMode="auto">
              <a:xfrm>
                <a:off x="1559" y="2099"/>
                <a:ext cx="4424" cy="2575"/>
              </a:xfrm>
              <a:custGeom>
                <a:avLst/>
                <a:gdLst>
                  <a:gd name="T0" fmla="*/ 4277080 w 1873"/>
                  <a:gd name="T1" fmla="*/ 1730447 h 1090"/>
                  <a:gd name="T2" fmla="*/ 3405018 w 1873"/>
                  <a:gd name="T3" fmla="*/ 396670 h 1090"/>
                  <a:gd name="T4" fmla="*/ 2752099 w 1873"/>
                  <a:gd name="T5" fmla="*/ 139567 h 1090"/>
                  <a:gd name="T6" fmla="*/ 1194352 w 1873"/>
                  <a:gd name="T7" fmla="*/ 454209 h 1090"/>
                  <a:gd name="T8" fmla="*/ 339134 w 1873"/>
                  <a:gd name="T9" fmla="*/ 2497788 h 1090"/>
                  <a:gd name="T10" fmla="*/ 4121137 w 1873"/>
                  <a:gd name="T11" fmla="*/ 2497788 h 1090"/>
                  <a:gd name="T12" fmla="*/ 4277080 w 1873"/>
                  <a:gd name="T13" fmla="*/ 1730447 h 1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8" name="フリーフォーム(F) 216">
                <a:extLst>
                  <a:ext uri="{FF2B5EF4-FFF2-40B4-BE49-F238E27FC236}">
                    <a16:creationId xmlns:a16="http://schemas.microsoft.com/office/drawing/2014/main" id="{1A9FED9E-3381-4076-9F5F-D17C16495854}"/>
                  </a:ext>
                </a:extLst>
              </p:cNvPr>
              <p:cNvSpPr>
                <a:spLocks/>
              </p:cNvSpPr>
              <p:nvPr/>
            </p:nvSpPr>
            <p:spPr bwMode="auto">
              <a:xfrm>
                <a:off x="2761" y="1407"/>
                <a:ext cx="2079" cy="1236"/>
              </a:xfrm>
              <a:custGeom>
                <a:avLst/>
                <a:gdLst>
                  <a:gd name="T0" fmla="*/ 2017811 w 880"/>
                  <a:gd name="T1" fmla="*/ 935933 h 523"/>
                  <a:gd name="T2" fmla="*/ 1167389 w 880"/>
                  <a:gd name="T3" fmla="*/ 681017 h 523"/>
                  <a:gd name="T4" fmla="*/ 1480848 w 880"/>
                  <a:gd name="T5" fmla="*/ 393232 h 523"/>
                  <a:gd name="T6" fmla="*/ 1304206 w 880"/>
                  <a:gd name="T7" fmla="*/ 34119 h 523"/>
                  <a:gd name="T8" fmla="*/ 864689 w 880"/>
                  <a:gd name="T9" fmla="*/ 216229 h 523"/>
                  <a:gd name="T10" fmla="*/ 792850 w 880"/>
                  <a:gd name="T11" fmla="*/ 690099 h 523"/>
                  <a:gd name="T12" fmla="*/ 385284 w 880"/>
                  <a:gd name="T13" fmla="*/ 758880 h 523"/>
                  <a:gd name="T14" fmla="*/ 0 w 880"/>
                  <a:gd name="T15" fmla="*/ 1099674 h 523"/>
                  <a:gd name="T16" fmla="*/ 568533 w 880"/>
                  <a:gd name="T17" fmla="*/ 903646 h 523"/>
                  <a:gd name="T18" fmla="*/ 649425 w 880"/>
                  <a:gd name="T19" fmla="*/ 1202680 h 523"/>
                  <a:gd name="T20" fmla="*/ 1114027 w 880"/>
                  <a:gd name="T21" fmla="*/ 937996 h 523"/>
                  <a:gd name="T22" fmla="*/ 1655418 w 880"/>
                  <a:gd name="T23" fmla="*/ 1076310 h 523"/>
                  <a:gd name="T24" fmla="*/ 1561336 w 880"/>
                  <a:gd name="T25" fmla="*/ 843566 h 523"/>
                  <a:gd name="T26" fmla="*/ 2017811 w 880"/>
                  <a:gd name="T27" fmla="*/ 935933 h 5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9" name="フリーフォーム(F) 217">
                <a:extLst>
                  <a:ext uri="{FF2B5EF4-FFF2-40B4-BE49-F238E27FC236}">
                    <a16:creationId xmlns:a16="http://schemas.microsoft.com/office/drawing/2014/main" id="{23CAD64E-6E22-4D92-9A3B-56E17CB54043}"/>
                  </a:ext>
                </a:extLst>
              </p:cNvPr>
              <p:cNvSpPr>
                <a:spLocks/>
              </p:cNvSpPr>
              <p:nvPr/>
            </p:nvSpPr>
            <p:spPr bwMode="auto">
              <a:xfrm>
                <a:off x="3520" y="1618"/>
                <a:ext cx="141" cy="682"/>
              </a:xfrm>
              <a:custGeom>
                <a:avLst/>
                <a:gdLst>
                  <a:gd name="T0" fmla="*/ 131027 w 60"/>
                  <a:gd name="T1" fmla="*/ 0 h 289"/>
                  <a:gd name="T2" fmla="*/ 35196 w 60"/>
                  <a:gd name="T3" fmla="*/ 256817 h 289"/>
                  <a:gd name="T4" fmla="*/ 87432 w 60"/>
                  <a:gd name="T5" fmla="*/ 655744 h 289"/>
                  <a:gd name="T6" fmla="*/ 65995 w 60"/>
                  <a:gd name="T7" fmla="*/ 260760 h 289"/>
                  <a:gd name="T8" fmla="*/ 131027 w 60"/>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0" name="フリーフォーム(F) 218">
                <a:extLst>
                  <a:ext uri="{FF2B5EF4-FFF2-40B4-BE49-F238E27FC236}">
                    <a16:creationId xmlns:a16="http://schemas.microsoft.com/office/drawing/2014/main" id="{8CD2E8E9-60FF-4BFC-95BA-FB75E8485570}"/>
                  </a:ext>
                </a:extLst>
              </p:cNvPr>
              <p:cNvSpPr>
                <a:spLocks/>
              </p:cNvSpPr>
              <p:nvPr/>
            </p:nvSpPr>
            <p:spPr bwMode="auto">
              <a:xfrm>
                <a:off x="3947" y="2057"/>
                <a:ext cx="893" cy="290"/>
              </a:xfrm>
              <a:custGeom>
                <a:avLst/>
                <a:gdLst>
                  <a:gd name="T0" fmla="*/ 328185 w 378"/>
                  <a:gd name="T1" fmla="*/ 4826 h 123"/>
                  <a:gd name="T2" fmla="*/ 0 w 378"/>
                  <a:gd name="T3" fmla="*/ 54298 h 123"/>
                  <a:gd name="T4" fmla="*/ 393903 w 378"/>
                  <a:gd name="T5" fmla="*/ 47706 h 123"/>
                  <a:gd name="T6" fmla="*/ 866621 w 378"/>
                  <a:gd name="T7" fmla="*/ 277054 h 123"/>
                  <a:gd name="T8" fmla="*/ 328185 w 378"/>
                  <a:gd name="T9" fmla="*/ 4826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 name="フリーフォーム(F) 219">
                <a:extLst>
                  <a:ext uri="{FF2B5EF4-FFF2-40B4-BE49-F238E27FC236}">
                    <a16:creationId xmlns:a16="http://schemas.microsoft.com/office/drawing/2014/main" id="{DDC06C83-15E0-4000-9F96-54705D3C48B6}"/>
                  </a:ext>
                </a:extLst>
              </p:cNvPr>
              <p:cNvSpPr>
                <a:spLocks/>
              </p:cNvSpPr>
              <p:nvPr/>
            </p:nvSpPr>
            <p:spPr bwMode="auto">
              <a:xfrm>
                <a:off x="1970" y="2567"/>
                <a:ext cx="808" cy="2107"/>
              </a:xfrm>
              <a:custGeom>
                <a:avLst/>
                <a:gdLst>
                  <a:gd name="T0" fmla="*/ 289224 w 342"/>
                  <a:gd name="T1" fmla="*/ 816918 h 892"/>
                  <a:gd name="T2" fmla="*/ 784287 w 342"/>
                  <a:gd name="T3" fmla="*/ 0 h 892"/>
                  <a:gd name="T4" fmla="*/ 109760 w 342"/>
                  <a:gd name="T5" fmla="*/ 899424 h 892"/>
                  <a:gd name="T6" fmla="*/ 55494 w 342"/>
                  <a:gd name="T7" fmla="*/ 2042004 h 892"/>
                  <a:gd name="T8" fmla="*/ 257190 w 342"/>
                  <a:gd name="T9" fmla="*/ 2042004 h 892"/>
                  <a:gd name="T10" fmla="*/ 289224 w 342"/>
                  <a:gd name="T11" fmla="*/ 816918 h 8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2" name="フリーフォーム(F) 220">
                <a:extLst>
                  <a:ext uri="{FF2B5EF4-FFF2-40B4-BE49-F238E27FC236}">
                    <a16:creationId xmlns:a16="http://schemas.microsoft.com/office/drawing/2014/main" id="{61D58470-45BB-48C5-A6A4-165BFB53B3AB}"/>
                  </a:ext>
                </a:extLst>
              </p:cNvPr>
              <p:cNvSpPr>
                <a:spLocks/>
              </p:cNvSpPr>
              <p:nvPr/>
            </p:nvSpPr>
            <p:spPr bwMode="auto">
              <a:xfrm>
                <a:off x="1906" y="2543"/>
                <a:ext cx="907" cy="2131"/>
              </a:xfrm>
              <a:custGeom>
                <a:avLst/>
                <a:gdLst>
                  <a:gd name="T0" fmla="*/ 238260 w 384"/>
                  <a:gd name="T1" fmla="*/ 733671 h 902"/>
                  <a:gd name="T2" fmla="*/ 878427 w 384"/>
                  <a:gd name="T3" fmla="*/ 0 h 902"/>
                  <a:gd name="T4" fmla="*/ 468799 w 384"/>
                  <a:gd name="T5" fmla="*/ 267764 h 902"/>
                  <a:gd name="T6" fmla="*/ 127981 w 384"/>
                  <a:gd name="T7" fmla="*/ 974486 h 902"/>
                  <a:gd name="T8" fmla="*/ 61971 w 384"/>
                  <a:gd name="T9" fmla="*/ 2068350 h 902"/>
                  <a:gd name="T10" fmla="*/ 123813 w 384"/>
                  <a:gd name="T11" fmla="*/ 2068350 h 902"/>
                  <a:gd name="T12" fmla="*/ 238260 w 384"/>
                  <a:gd name="T13" fmla="*/ 733671 h 9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3" name="フリーフォーム(F) 221">
                <a:extLst>
                  <a:ext uri="{FF2B5EF4-FFF2-40B4-BE49-F238E27FC236}">
                    <a16:creationId xmlns:a16="http://schemas.microsoft.com/office/drawing/2014/main" id="{79817E0E-24B6-4883-85F7-669BE00E7C5E}"/>
                  </a:ext>
                </a:extLst>
              </p:cNvPr>
              <p:cNvSpPr>
                <a:spLocks/>
              </p:cNvSpPr>
              <p:nvPr/>
            </p:nvSpPr>
            <p:spPr bwMode="auto">
              <a:xfrm>
                <a:off x="2601" y="2579"/>
                <a:ext cx="446" cy="2095"/>
              </a:xfrm>
              <a:custGeom>
                <a:avLst/>
                <a:gdLst>
                  <a:gd name="T0" fmla="*/ 277126 w 189"/>
                  <a:gd name="T1" fmla="*/ 772873 h 887"/>
                  <a:gd name="T2" fmla="*/ 427063 w 189"/>
                  <a:gd name="T3" fmla="*/ 0 h 887"/>
                  <a:gd name="T4" fmla="*/ 93219 w 189"/>
                  <a:gd name="T5" fmla="*/ 693358 h 887"/>
                  <a:gd name="T6" fmla="*/ 143508 w 189"/>
                  <a:gd name="T7" fmla="*/ 2028884 h 887"/>
                  <a:gd name="T8" fmla="*/ 428582 w 189"/>
                  <a:gd name="T9" fmla="*/ 2028884 h 887"/>
                  <a:gd name="T10" fmla="*/ 277126 w 189"/>
                  <a:gd name="T11" fmla="*/ 772873 h 8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4" name="フリーフォーム(F) 222">
                <a:extLst>
                  <a:ext uri="{FF2B5EF4-FFF2-40B4-BE49-F238E27FC236}">
                    <a16:creationId xmlns:a16="http://schemas.microsoft.com/office/drawing/2014/main" id="{3C392209-D1ED-4349-9EB8-ADCFA0BC089D}"/>
                  </a:ext>
                </a:extLst>
              </p:cNvPr>
              <p:cNvSpPr>
                <a:spLocks/>
              </p:cNvSpPr>
              <p:nvPr/>
            </p:nvSpPr>
            <p:spPr bwMode="auto">
              <a:xfrm>
                <a:off x="2528" y="2534"/>
                <a:ext cx="590" cy="2140"/>
              </a:xfrm>
              <a:custGeom>
                <a:avLst/>
                <a:gdLst>
                  <a:gd name="T0" fmla="*/ 163472 w 250"/>
                  <a:gd name="T1" fmla="*/ 865214 h 906"/>
                  <a:gd name="T2" fmla="*/ 567582 w 250"/>
                  <a:gd name="T3" fmla="*/ 0 h 906"/>
                  <a:gd name="T4" fmla="*/ 143561 w 250"/>
                  <a:gd name="T5" fmla="*/ 700529 h 906"/>
                  <a:gd name="T6" fmla="*/ 188793 w 250"/>
                  <a:gd name="T7" fmla="*/ 2073577 h 906"/>
                  <a:gd name="T8" fmla="*/ 275188 w 250"/>
                  <a:gd name="T9" fmla="*/ 2073577 h 906"/>
                  <a:gd name="T10" fmla="*/ 163472 w 250"/>
                  <a:gd name="T11" fmla="*/ 865214 h 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5" name="フリーフォーム(F) 223">
                <a:extLst>
                  <a:ext uri="{FF2B5EF4-FFF2-40B4-BE49-F238E27FC236}">
                    <a16:creationId xmlns:a16="http://schemas.microsoft.com/office/drawing/2014/main" id="{35F3C340-F7AD-42AF-9AD7-022EEC8546E9}"/>
                  </a:ext>
                </a:extLst>
              </p:cNvPr>
              <p:cNvSpPr>
                <a:spLocks/>
              </p:cNvSpPr>
              <p:nvPr/>
            </p:nvSpPr>
            <p:spPr bwMode="auto">
              <a:xfrm>
                <a:off x="4228" y="2567"/>
                <a:ext cx="518" cy="2107"/>
              </a:xfrm>
              <a:custGeom>
                <a:avLst/>
                <a:gdLst>
                  <a:gd name="T0" fmla="*/ 507271 w 219"/>
                  <a:gd name="T1" fmla="*/ 1151268 h 892"/>
                  <a:gd name="T2" fmla="*/ 490851 w 219"/>
                  <a:gd name="T3" fmla="*/ 1139818 h 892"/>
                  <a:gd name="T4" fmla="*/ 500826 w 219"/>
                  <a:gd name="T5" fmla="*/ 986778 h 892"/>
                  <a:gd name="T6" fmla="*/ 381958 w 219"/>
                  <a:gd name="T7" fmla="*/ 288843 h 892"/>
                  <a:gd name="T8" fmla="*/ 0 w 219"/>
                  <a:gd name="T9" fmla="*/ 0 h 892"/>
                  <a:gd name="T10" fmla="*/ 287022 w 219"/>
                  <a:gd name="T11" fmla="*/ 529237 h 892"/>
                  <a:gd name="T12" fmla="*/ 305774 w 219"/>
                  <a:gd name="T13" fmla="*/ 1233774 h 892"/>
                  <a:gd name="T14" fmla="*/ 300639 w 219"/>
                  <a:gd name="T15" fmla="*/ 1238621 h 892"/>
                  <a:gd name="T16" fmla="*/ 166512 w 219"/>
                  <a:gd name="T17" fmla="*/ 2042004 h 892"/>
                  <a:gd name="T18" fmla="*/ 417470 w 219"/>
                  <a:gd name="T19" fmla="*/ 2042004 h 892"/>
                  <a:gd name="T20" fmla="*/ 442866 w 219"/>
                  <a:gd name="T21" fmla="*/ 1916052 h 892"/>
                  <a:gd name="T22" fmla="*/ 507271 w 219"/>
                  <a:gd name="T23" fmla="*/ 1151268 h 8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6" name="フリーフォーム(F) 224">
                <a:extLst>
                  <a:ext uri="{FF2B5EF4-FFF2-40B4-BE49-F238E27FC236}">
                    <a16:creationId xmlns:a16="http://schemas.microsoft.com/office/drawing/2014/main" id="{39D640B9-8610-4078-8F36-5347E4D2EAD3}"/>
                  </a:ext>
                </a:extLst>
              </p:cNvPr>
              <p:cNvSpPr>
                <a:spLocks/>
              </p:cNvSpPr>
              <p:nvPr/>
            </p:nvSpPr>
            <p:spPr bwMode="auto">
              <a:xfrm>
                <a:off x="4169" y="2496"/>
                <a:ext cx="685" cy="2178"/>
              </a:xfrm>
              <a:custGeom>
                <a:avLst/>
                <a:gdLst>
                  <a:gd name="T0" fmla="*/ 565007 w 290"/>
                  <a:gd name="T1" fmla="*/ 612013 h 922"/>
                  <a:gd name="T2" fmla="*/ 0 w 290"/>
                  <a:gd name="T3" fmla="*/ 20523 h 922"/>
                  <a:gd name="T4" fmla="*/ 480724 w 290"/>
                  <a:gd name="T5" fmla="*/ 600178 h 922"/>
                  <a:gd name="T6" fmla="*/ 482505 w 290"/>
                  <a:gd name="T7" fmla="*/ 2111954 h 922"/>
                  <a:gd name="T8" fmla="*/ 572660 w 290"/>
                  <a:gd name="T9" fmla="*/ 2111954 h 922"/>
                  <a:gd name="T10" fmla="*/ 565007 w 290"/>
                  <a:gd name="T11" fmla="*/ 612013 h 9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7" name="フリーフォーム(F) 225">
                <a:extLst>
                  <a:ext uri="{FF2B5EF4-FFF2-40B4-BE49-F238E27FC236}">
                    <a16:creationId xmlns:a16="http://schemas.microsoft.com/office/drawing/2014/main" id="{4569DAB3-0DED-426D-AA2B-31A2B826D05E}"/>
                  </a:ext>
                </a:extLst>
              </p:cNvPr>
              <p:cNvSpPr>
                <a:spLocks/>
              </p:cNvSpPr>
              <p:nvPr/>
            </p:nvSpPr>
            <p:spPr bwMode="auto">
              <a:xfrm>
                <a:off x="4736" y="2574"/>
                <a:ext cx="1042" cy="2100"/>
              </a:xfrm>
              <a:custGeom>
                <a:avLst/>
                <a:gdLst>
                  <a:gd name="T0" fmla="*/ 837503 w 441"/>
                  <a:gd name="T1" fmla="*/ 465423 h 889"/>
                  <a:gd name="T2" fmla="*/ 479715 w 441"/>
                  <a:gd name="T3" fmla="*/ 165057 h 889"/>
                  <a:gd name="T4" fmla="*/ 0 w 441"/>
                  <a:gd name="T5" fmla="*/ 69002 h 889"/>
                  <a:gd name="T6" fmla="*/ 643009 w 441"/>
                  <a:gd name="T7" fmla="*/ 751483 h 889"/>
                  <a:gd name="T8" fmla="*/ 663709 w 441"/>
                  <a:gd name="T9" fmla="*/ 1898107 h 889"/>
                  <a:gd name="T10" fmla="*/ 633562 w 441"/>
                  <a:gd name="T11" fmla="*/ 2036112 h 889"/>
                  <a:gd name="T12" fmla="*/ 851931 w 441"/>
                  <a:gd name="T13" fmla="*/ 2036112 h 889"/>
                  <a:gd name="T14" fmla="*/ 879108 w 441"/>
                  <a:gd name="T15" fmla="*/ 1910105 h 889"/>
                  <a:gd name="T16" fmla="*/ 837503 w 441"/>
                  <a:gd name="T17" fmla="*/ 465423 h 8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8" name="フリーフォーム(F) 226">
                <a:extLst>
                  <a:ext uri="{FF2B5EF4-FFF2-40B4-BE49-F238E27FC236}">
                    <a16:creationId xmlns:a16="http://schemas.microsoft.com/office/drawing/2014/main" id="{8FE7C473-9B96-4021-AEA6-F4EB74FA6A60}"/>
                  </a:ext>
                </a:extLst>
              </p:cNvPr>
              <p:cNvSpPr>
                <a:spLocks/>
              </p:cNvSpPr>
              <p:nvPr/>
            </p:nvSpPr>
            <p:spPr bwMode="auto">
              <a:xfrm>
                <a:off x="4861" y="2466"/>
                <a:ext cx="990" cy="2208"/>
              </a:xfrm>
              <a:custGeom>
                <a:avLst/>
                <a:gdLst>
                  <a:gd name="T0" fmla="*/ 819675 w 419"/>
                  <a:gd name="T1" fmla="*/ 741746 h 935"/>
                  <a:gd name="T2" fmla="*/ 449786 w 419"/>
                  <a:gd name="T3" fmla="*/ 150708 h 935"/>
                  <a:gd name="T4" fmla="*/ 0 w 419"/>
                  <a:gd name="T5" fmla="*/ 90844 h 935"/>
                  <a:gd name="T6" fmla="*/ 624440 w 419"/>
                  <a:gd name="T7" fmla="*/ 523398 h 935"/>
                  <a:gd name="T8" fmla="*/ 865392 w 419"/>
                  <a:gd name="T9" fmla="*/ 1521477 h 935"/>
                  <a:gd name="T10" fmla="*/ 734240 w 419"/>
                  <a:gd name="T11" fmla="*/ 2135429 h 935"/>
                  <a:gd name="T12" fmla="*/ 823886 w 419"/>
                  <a:gd name="T13" fmla="*/ 2135429 h 935"/>
                  <a:gd name="T14" fmla="*/ 885932 w 419"/>
                  <a:gd name="T15" fmla="*/ 1890858 h 935"/>
                  <a:gd name="T16" fmla="*/ 819675 w 419"/>
                  <a:gd name="T17" fmla="*/ 741746 h 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347" name="グループ 349">
              <a:extLst>
                <a:ext uri="{FF2B5EF4-FFF2-40B4-BE49-F238E27FC236}">
                  <a16:creationId xmlns:a16="http://schemas.microsoft.com/office/drawing/2014/main" id="{B1D38DBE-4421-4CC9-B854-9AF1E423A601}"/>
                </a:ext>
              </a:extLst>
            </p:cNvPr>
            <p:cNvGrpSpPr>
              <a:grpSpLocks/>
            </p:cNvGrpSpPr>
            <p:nvPr/>
          </p:nvGrpSpPr>
          <p:grpSpPr bwMode="auto">
            <a:xfrm flipH="1">
              <a:off x="2055224" y="5313306"/>
              <a:ext cx="1134584" cy="955223"/>
              <a:chOff x="3900133" y="5425719"/>
              <a:chExt cx="1778554" cy="1449268"/>
            </a:xfrm>
          </p:grpSpPr>
          <p:sp>
            <p:nvSpPr>
              <p:cNvPr id="363" name="フリーフォーム(F) 244">
                <a:extLst>
                  <a:ext uri="{FF2B5EF4-FFF2-40B4-BE49-F238E27FC236}">
                    <a16:creationId xmlns:a16="http://schemas.microsoft.com/office/drawing/2014/main" id="{21BBF8C4-CA88-4C1F-BD80-9BDA66FA1BFD}"/>
                  </a:ext>
                </a:extLst>
              </p:cNvPr>
              <p:cNvSpPr>
                <a:spLocks/>
              </p:cNvSpPr>
              <p:nvPr/>
            </p:nvSpPr>
            <p:spPr bwMode="auto">
              <a:xfrm>
                <a:off x="3900133" y="5425719"/>
                <a:ext cx="1778554" cy="1449267"/>
              </a:xfrm>
              <a:custGeom>
                <a:avLst/>
                <a:gdLst>
                  <a:gd name="T0" fmla="*/ 834376 w 1778554"/>
                  <a:gd name="T1" fmla="*/ 808 h 1407849"/>
                  <a:gd name="T2" fmla="*/ 985025 w 1778554"/>
                  <a:gd name="T3" fmla="*/ 98179 h 1407849"/>
                  <a:gd name="T4" fmla="*/ 1037282 w 1778554"/>
                  <a:gd name="T5" fmla="*/ 321914 h 1407849"/>
                  <a:gd name="T6" fmla="*/ 1326565 w 1778554"/>
                  <a:gd name="T7" fmla="*/ 519745 h 1407849"/>
                  <a:gd name="T8" fmla="*/ 1709165 w 1778554"/>
                  <a:gd name="T9" fmla="*/ 913050 h 1407849"/>
                  <a:gd name="T10" fmla="*/ 1731561 w 1778554"/>
                  <a:gd name="T11" fmla="*/ 1605456 h 1407849"/>
                  <a:gd name="T12" fmla="*/ 1663915 w 1778554"/>
                  <a:gd name="T13" fmla="*/ 1775393 h 1407849"/>
                  <a:gd name="T14" fmla="*/ 153541 w 1778554"/>
                  <a:gd name="T15" fmla="*/ 1775393 h 1407849"/>
                  <a:gd name="T16" fmla="*/ 16394 w 1778554"/>
                  <a:gd name="T17" fmla="*/ 1497120 h 1407849"/>
                  <a:gd name="T18" fmla="*/ 33191 w 1778554"/>
                  <a:gd name="T19" fmla="*/ 1026095 h 1407849"/>
                  <a:gd name="T20" fmla="*/ 277682 w 1778554"/>
                  <a:gd name="T21" fmla="*/ 531521 h 1407849"/>
                  <a:gd name="T22" fmla="*/ 445653 w 1778554"/>
                  <a:gd name="T23" fmla="*/ 458512 h 1407849"/>
                  <a:gd name="T24" fmla="*/ 608024 w 1778554"/>
                  <a:gd name="T25" fmla="*/ 324269 h 1407849"/>
                  <a:gd name="T26" fmla="*/ 809589 w 1778554"/>
                  <a:gd name="T27" fmla="*/ 303072 h 1407849"/>
                  <a:gd name="T28" fmla="*/ 809589 w 1778554"/>
                  <a:gd name="T29" fmla="*/ 208870 h 1407849"/>
                  <a:gd name="T30" fmla="*/ 706940 w 1778554"/>
                  <a:gd name="T31" fmla="*/ 274812 h 1407849"/>
                  <a:gd name="T32" fmla="*/ 775995 w 1778554"/>
                  <a:gd name="T33" fmla="*/ 6329 h 1407849"/>
                  <a:gd name="T34" fmla="*/ 834376 w 1778554"/>
                  <a:gd name="T35" fmla="*/ 808 h 14078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4" name="フリーフォーム(F) 245">
                <a:extLst>
                  <a:ext uri="{FF2B5EF4-FFF2-40B4-BE49-F238E27FC236}">
                    <a16:creationId xmlns:a16="http://schemas.microsoft.com/office/drawing/2014/main" id="{9B489AAD-A7A9-4197-80C2-91DE9844FB40}"/>
                  </a:ext>
                </a:extLst>
              </p:cNvPr>
              <p:cNvSpPr>
                <a:spLocks/>
              </p:cNvSpPr>
              <p:nvPr/>
            </p:nvSpPr>
            <p:spPr bwMode="auto">
              <a:xfrm>
                <a:off x="3983652" y="5722937"/>
                <a:ext cx="1620621" cy="1152049"/>
              </a:xfrm>
              <a:custGeom>
                <a:avLst/>
                <a:gdLst>
                  <a:gd name="T0" fmla="*/ 833808 w 1620621"/>
                  <a:gd name="T1" fmla="*/ 35 h 1152049"/>
                  <a:gd name="T2" fmla="*/ 1202177 w 1620621"/>
                  <a:gd name="T3" fmla="*/ 148666 h 1152049"/>
                  <a:gd name="T4" fmla="*/ 1466297 w 1620621"/>
                  <a:gd name="T5" fmla="*/ 1152049 h 1152049"/>
                  <a:gd name="T6" fmla="*/ 168625 w 1620621"/>
                  <a:gd name="T7" fmla="*/ 1152049 h 1152049"/>
                  <a:gd name="T8" fmla="*/ 418 w 1620621"/>
                  <a:gd name="T9" fmla="*/ 641676 h 1152049"/>
                  <a:gd name="T10" fmla="*/ 341912 w 1620621"/>
                  <a:gd name="T11" fmla="*/ 126257 h 1152049"/>
                  <a:gd name="T12" fmla="*/ 597565 w 1620621"/>
                  <a:gd name="T13" fmla="*/ 27281 h 1152049"/>
                  <a:gd name="T14" fmla="*/ 833808 w 1620621"/>
                  <a:gd name="T15" fmla="*/ 35 h 11520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5" name="フリーフォーム(F) 246">
                <a:extLst>
                  <a:ext uri="{FF2B5EF4-FFF2-40B4-BE49-F238E27FC236}">
                    <a16:creationId xmlns:a16="http://schemas.microsoft.com/office/drawing/2014/main" id="{FC7FB3F4-96A1-40AC-8B1A-F1F112B2A9BD}"/>
                  </a:ext>
                </a:extLst>
              </p:cNvPr>
              <p:cNvSpPr>
                <a:spLocks/>
              </p:cNvSpPr>
              <p:nvPr/>
            </p:nvSpPr>
            <p:spPr bwMode="auto">
              <a:xfrm>
                <a:off x="4413283" y="5447624"/>
                <a:ext cx="783966" cy="467060"/>
              </a:xfrm>
              <a:custGeom>
                <a:avLst/>
                <a:gdLst>
                  <a:gd name="T0" fmla="*/ 2147483646 w 420"/>
                  <a:gd name="T1" fmla="*/ 2147483646 h 250"/>
                  <a:gd name="T2" fmla="*/ 2147483646 w 420"/>
                  <a:gd name="T3" fmla="*/ 2147483646 h 250"/>
                  <a:gd name="T4" fmla="*/ 2147483646 w 420"/>
                  <a:gd name="T5" fmla="*/ 2147483646 h 250"/>
                  <a:gd name="T6" fmla="*/ 2147483646 w 420"/>
                  <a:gd name="T7" fmla="*/ 2147483646 h 250"/>
                  <a:gd name="T8" fmla="*/ 2147483646 w 420"/>
                  <a:gd name="T9" fmla="*/ 2147483646 h 250"/>
                  <a:gd name="T10" fmla="*/ 2147483646 w 420"/>
                  <a:gd name="T11" fmla="*/ 2147483646 h 250"/>
                  <a:gd name="T12" fmla="*/ 0 w 420"/>
                  <a:gd name="T13" fmla="*/ 2147483646 h 250"/>
                  <a:gd name="T14" fmla="*/ 2147483646 w 420"/>
                  <a:gd name="T15" fmla="*/ 2147483646 h 250"/>
                  <a:gd name="T16" fmla="*/ 2147483646 w 420"/>
                  <a:gd name="T17" fmla="*/ 2147483646 h 250"/>
                  <a:gd name="T18" fmla="*/ 2147483646 w 420"/>
                  <a:gd name="T19" fmla="*/ 2147483646 h 250"/>
                  <a:gd name="T20" fmla="*/ 2147483646 w 420"/>
                  <a:gd name="T21" fmla="*/ 2147483646 h 250"/>
                  <a:gd name="T22" fmla="*/ 2147483646 w 420"/>
                  <a:gd name="T23" fmla="*/ 2147483646 h 250"/>
                  <a:gd name="T24" fmla="*/ 2147483646 w 420"/>
                  <a:gd name="T25" fmla="*/ 2147483646 h 250"/>
                  <a:gd name="T26" fmla="*/ 2147483646 w 420"/>
                  <a:gd name="T27" fmla="*/ 2147483646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6" name="フリーフォーム(F) 247">
                <a:extLst>
                  <a:ext uri="{FF2B5EF4-FFF2-40B4-BE49-F238E27FC236}">
                    <a16:creationId xmlns:a16="http://schemas.microsoft.com/office/drawing/2014/main" id="{AA332BDE-5393-4A81-8D37-694DC9F1D1AF}"/>
                  </a:ext>
                </a:extLst>
              </p:cNvPr>
              <p:cNvSpPr>
                <a:spLocks/>
              </p:cNvSpPr>
              <p:nvPr/>
            </p:nvSpPr>
            <p:spPr bwMode="auto">
              <a:xfrm>
                <a:off x="4857425" y="5528233"/>
                <a:ext cx="53740" cy="257634"/>
              </a:xfrm>
              <a:custGeom>
                <a:avLst/>
                <a:gdLst>
                  <a:gd name="T0" fmla="*/ 0 w 29"/>
                  <a:gd name="T1" fmla="*/ 0 h 138"/>
                  <a:gd name="T2" fmla="*/ 2147483646 w 29"/>
                  <a:gd name="T3" fmla="*/ 2147483646 h 138"/>
                  <a:gd name="T4" fmla="*/ 2147483646 w 29"/>
                  <a:gd name="T5" fmla="*/ 2147483646 h 138"/>
                  <a:gd name="T6" fmla="*/ 2147483646 w 29"/>
                  <a:gd name="T7" fmla="*/ 2147483646 h 138"/>
                  <a:gd name="T8" fmla="*/ 0 w 29"/>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7" name="フリーフォーム(F) 248">
                <a:extLst>
                  <a:ext uri="{FF2B5EF4-FFF2-40B4-BE49-F238E27FC236}">
                    <a16:creationId xmlns:a16="http://schemas.microsoft.com/office/drawing/2014/main" id="{1FAD69E1-7C9C-4476-B33C-6EF802410E7D}"/>
                  </a:ext>
                </a:extLst>
              </p:cNvPr>
              <p:cNvSpPr>
                <a:spLocks/>
              </p:cNvSpPr>
              <p:nvPr/>
            </p:nvSpPr>
            <p:spPr bwMode="auto">
              <a:xfrm>
                <a:off x="4413283" y="5692613"/>
                <a:ext cx="335873" cy="108269"/>
              </a:xfrm>
              <a:custGeom>
                <a:avLst/>
                <a:gdLst>
                  <a:gd name="T0" fmla="*/ 2147483646 w 180"/>
                  <a:gd name="T1" fmla="*/ 2147483646 h 58"/>
                  <a:gd name="T2" fmla="*/ 0 w 180"/>
                  <a:gd name="T3" fmla="*/ 2147483646 h 58"/>
                  <a:gd name="T4" fmla="*/ 2147483646 w 180"/>
                  <a:gd name="T5" fmla="*/ 2147483646 h 58"/>
                  <a:gd name="T6" fmla="*/ 2147483646 w 180"/>
                  <a:gd name="T7" fmla="*/ 2147483646 h 58"/>
                  <a:gd name="T8" fmla="*/ 2147483646 w 180"/>
                  <a:gd name="T9" fmla="*/ 2147483646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8" name="フリーフォーム(F) 251">
                <a:extLst>
                  <a:ext uri="{FF2B5EF4-FFF2-40B4-BE49-F238E27FC236}">
                    <a16:creationId xmlns:a16="http://schemas.microsoft.com/office/drawing/2014/main" id="{65138045-CB12-4F83-A01C-6816A918CE22}"/>
                  </a:ext>
                </a:extLst>
              </p:cNvPr>
              <p:cNvSpPr>
                <a:spLocks/>
              </p:cNvSpPr>
              <p:nvPr/>
            </p:nvSpPr>
            <p:spPr bwMode="auto">
              <a:xfrm>
                <a:off x="5052476" y="5994504"/>
                <a:ext cx="189023" cy="880483"/>
              </a:xfrm>
              <a:custGeom>
                <a:avLst/>
                <a:gdLst>
                  <a:gd name="T0" fmla="*/ 38085 w 189023"/>
                  <a:gd name="T1" fmla="*/ 0 h 880483"/>
                  <a:gd name="T2" fmla="*/ 168842 w 189023"/>
                  <a:gd name="T3" fmla="*/ 270691 h 880483"/>
                  <a:gd name="T4" fmla="*/ 118259 w 189023"/>
                  <a:gd name="T5" fmla="*/ 880483 h 880483"/>
                  <a:gd name="T6" fmla="*/ 0 w 189023"/>
                  <a:gd name="T7" fmla="*/ 880483 h 880483"/>
                  <a:gd name="T8" fmla="*/ 97859 w 189023"/>
                  <a:gd name="T9" fmla="*/ 302427 h 880483"/>
                  <a:gd name="T10" fmla="*/ 38085 w 189023"/>
                  <a:gd name="T11" fmla="*/ 0 h 8804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9" name="フリーフォーム(F) 252">
                <a:extLst>
                  <a:ext uri="{FF2B5EF4-FFF2-40B4-BE49-F238E27FC236}">
                    <a16:creationId xmlns:a16="http://schemas.microsoft.com/office/drawing/2014/main" id="{023A99FF-000C-41F1-8065-3200A74209E7}"/>
                  </a:ext>
                </a:extLst>
              </p:cNvPr>
              <p:cNvSpPr>
                <a:spLocks/>
              </p:cNvSpPr>
              <p:nvPr/>
            </p:nvSpPr>
            <p:spPr bwMode="auto">
              <a:xfrm>
                <a:off x="5062398" y="5980278"/>
                <a:ext cx="196539" cy="894708"/>
              </a:xfrm>
              <a:custGeom>
                <a:avLst/>
                <a:gdLst>
                  <a:gd name="T0" fmla="*/ 0 w 196539"/>
                  <a:gd name="T1" fmla="*/ 0 h 894708"/>
                  <a:gd name="T2" fmla="*/ 166248 w 196539"/>
                  <a:gd name="T3" fmla="*/ 272381 h 894708"/>
                  <a:gd name="T4" fmla="*/ 114420 w 196539"/>
                  <a:gd name="T5" fmla="*/ 894708 h 894708"/>
                  <a:gd name="T6" fmla="*/ 80704 w 196539"/>
                  <a:gd name="T7" fmla="*/ 894708 h 894708"/>
                  <a:gd name="T8" fmla="*/ 158776 w 196539"/>
                  <a:gd name="T9" fmla="*/ 335812 h 894708"/>
                  <a:gd name="T10" fmla="*/ 0 w 196539"/>
                  <a:gd name="T11" fmla="*/ 0 h 8947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0" name="フリーフォーム(F) 253">
                <a:extLst>
                  <a:ext uri="{FF2B5EF4-FFF2-40B4-BE49-F238E27FC236}">
                    <a16:creationId xmlns:a16="http://schemas.microsoft.com/office/drawing/2014/main" id="{5EFBE254-5C7E-498C-82D0-F84AF7E8117F}"/>
                  </a:ext>
                </a:extLst>
              </p:cNvPr>
              <p:cNvSpPr>
                <a:spLocks/>
              </p:cNvSpPr>
              <p:nvPr/>
            </p:nvSpPr>
            <p:spPr bwMode="auto">
              <a:xfrm>
                <a:off x="4450427" y="5944715"/>
                <a:ext cx="194220" cy="930271"/>
              </a:xfrm>
              <a:custGeom>
                <a:avLst/>
                <a:gdLst>
                  <a:gd name="T0" fmla="*/ 194220 w 194220"/>
                  <a:gd name="T1" fmla="*/ 0 h 930271"/>
                  <a:gd name="T2" fmla="*/ 84038 w 194220"/>
                  <a:gd name="T3" fmla="*/ 203465 h 930271"/>
                  <a:gd name="T4" fmla="*/ 76568 w 194220"/>
                  <a:gd name="T5" fmla="*/ 479728 h 930271"/>
                  <a:gd name="T6" fmla="*/ 76568 w 194220"/>
                  <a:gd name="T7" fmla="*/ 481595 h 930271"/>
                  <a:gd name="T8" fmla="*/ 153135 w 194220"/>
                  <a:gd name="T9" fmla="*/ 886657 h 930271"/>
                  <a:gd name="T10" fmla="*/ 170923 w 194220"/>
                  <a:gd name="T11" fmla="*/ 930271 h 930271"/>
                  <a:gd name="T12" fmla="*/ 72419 w 194220"/>
                  <a:gd name="T13" fmla="*/ 930271 h 930271"/>
                  <a:gd name="T14" fmla="*/ 24278 w 194220"/>
                  <a:gd name="T15" fmla="*/ 742925 h 930271"/>
                  <a:gd name="T16" fmla="*/ 0 w 194220"/>
                  <a:gd name="T17" fmla="*/ 446129 h 930271"/>
                  <a:gd name="T18" fmla="*/ 701 w 194220"/>
                  <a:gd name="T19" fmla="*/ 445662 h 930271"/>
                  <a:gd name="T20" fmla="*/ 5603 w 194220"/>
                  <a:gd name="T21" fmla="*/ 442395 h 930271"/>
                  <a:gd name="T22" fmla="*/ 1868 w 194220"/>
                  <a:gd name="T23" fmla="*/ 382663 h 930271"/>
                  <a:gd name="T24" fmla="*/ 48555 w 194220"/>
                  <a:gd name="T25" fmla="*/ 111999 h 930271"/>
                  <a:gd name="T26" fmla="*/ 194220 w 194220"/>
                  <a:gd name="T27" fmla="*/ 0 h 930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1" name="フリーフォーム(F) 254">
                <a:extLst>
                  <a:ext uri="{FF2B5EF4-FFF2-40B4-BE49-F238E27FC236}">
                    <a16:creationId xmlns:a16="http://schemas.microsoft.com/office/drawing/2014/main" id="{A4D2A9B7-F02E-431B-8F1F-871998F53CCC}"/>
                  </a:ext>
                </a:extLst>
              </p:cNvPr>
              <p:cNvSpPr>
                <a:spLocks/>
              </p:cNvSpPr>
              <p:nvPr/>
            </p:nvSpPr>
            <p:spPr bwMode="auto">
              <a:xfrm>
                <a:off x="4421502" y="5931608"/>
                <a:ext cx="245464" cy="943378"/>
              </a:xfrm>
              <a:custGeom>
                <a:avLst/>
                <a:gdLst>
                  <a:gd name="T0" fmla="*/ 245464 w 245464"/>
                  <a:gd name="T1" fmla="*/ 27 h 943378"/>
                  <a:gd name="T2" fmla="*/ 60840 w 245464"/>
                  <a:gd name="T3" fmla="*/ 224024 h 943378"/>
                  <a:gd name="T4" fmla="*/ 100318 w 245464"/>
                  <a:gd name="T5" fmla="*/ 943378 h 943378"/>
                  <a:gd name="T6" fmla="*/ 61533 w 245464"/>
                  <a:gd name="T7" fmla="*/ 943378 h 943378"/>
                  <a:gd name="T8" fmla="*/ 25407 w 245464"/>
                  <a:gd name="T9" fmla="*/ 229624 h 943378"/>
                  <a:gd name="T10" fmla="*/ 245464 w 245464"/>
                  <a:gd name="T11" fmla="*/ 27 h 9433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348" name="グループ 350">
              <a:extLst>
                <a:ext uri="{FF2B5EF4-FFF2-40B4-BE49-F238E27FC236}">
                  <a16:creationId xmlns:a16="http://schemas.microsoft.com/office/drawing/2014/main" id="{5445413E-9AA8-40CA-94A6-105EB58FA205}"/>
                </a:ext>
              </a:extLst>
            </p:cNvPr>
            <p:cNvGrpSpPr>
              <a:grpSpLocks/>
            </p:cNvGrpSpPr>
            <p:nvPr/>
          </p:nvGrpSpPr>
          <p:grpSpPr bwMode="auto">
            <a:xfrm>
              <a:off x="-1588" y="5362669"/>
              <a:ext cx="1522208" cy="1521243"/>
              <a:chOff x="-1588" y="5362669"/>
              <a:chExt cx="1522208" cy="1521243"/>
            </a:xfrm>
          </p:grpSpPr>
          <p:sp>
            <p:nvSpPr>
              <p:cNvPr id="356" name="フリーフォーム(F) 343">
                <a:extLst>
                  <a:ext uri="{FF2B5EF4-FFF2-40B4-BE49-F238E27FC236}">
                    <a16:creationId xmlns:a16="http://schemas.microsoft.com/office/drawing/2014/main" id="{480ED0D7-80B3-41F9-80E9-C8B9D4DFB60A}"/>
                  </a:ext>
                </a:extLst>
              </p:cNvPr>
              <p:cNvSpPr>
                <a:spLocks/>
              </p:cNvSpPr>
              <p:nvPr/>
            </p:nvSpPr>
            <p:spPr bwMode="auto">
              <a:xfrm>
                <a:off x="-1588" y="5362669"/>
                <a:ext cx="1522208" cy="1521243"/>
              </a:xfrm>
              <a:custGeom>
                <a:avLst/>
                <a:gdLst>
                  <a:gd name="T0" fmla="*/ 570110 w 1522208"/>
                  <a:gd name="T1" fmla="*/ 1095 h 1521243"/>
                  <a:gd name="T2" fmla="*/ 813888 w 1522208"/>
                  <a:gd name="T3" fmla="*/ 149579 h 1521243"/>
                  <a:gd name="T4" fmla="*/ 1130589 w 1522208"/>
                  <a:gd name="T5" fmla="*/ 303025 h 1521243"/>
                  <a:gd name="T6" fmla="*/ 1522208 w 1522208"/>
                  <a:gd name="T7" fmla="*/ 1090712 h 1521243"/>
                  <a:gd name="T8" fmla="*/ 1392316 w 1522208"/>
                  <a:gd name="T9" fmla="*/ 1521243 h 1521243"/>
                  <a:gd name="T10" fmla="*/ 0 w 1522208"/>
                  <a:gd name="T11" fmla="*/ 1521243 h 1521243"/>
                  <a:gd name="T12" fmla="*/ 0 w 1522208"/>
                  <a:gd name="T13" fmla="*/ 453060 h 1521243"/>
                  <a:gd name="T14" fmla="*/ 214539 w 1522208"/>
                  <a:gd name="T15" fmla="*/ 337124 h 1521243"/>
                  <a:gd name="T16" fmla="*/ 493781 w 1522208"/>
                  <a:gd name="T17" fmla="*/ 20003 h 1521243"/>
                  <a:gd name="T18" fmla="*/ 570110 w 1522208"/>
                  <a:gd name="T19" fmla="*/ 1095 h 1521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7" name="フリーフォーム(F) 344">
                <a:extLst>
                  <a:ext uri="{FF2B5EF4-FFF2-40B4-BE49-F238E27FC236}">
                    <a16:creationId xmlns:a16="http://schemas.microsoft.com/office/drawing/2014/main" id="{7D19BE0A-F4FF-4522-BD6F-34BBB63C0DA5}"/>
                  </a:ext>
                </a:extLst>
              </p:cNvPr>
              <p:cNvSpPr>
                <a:spLocks/>
              </p:cNvSpPr>
              <p:nvPr/>
            </p:nvSpPr>
            <p:spPr bwMode="auto">
              <a:xfrm>
                <a:off x="-1588" y="5667284"/>
                <a:ext cx="1425345" cy="1216628"/>
              </a:xfrm>
              <a:custGeom>
                <a:avLst/>
                <a:gdLst>
                  <a:gd name="T0" fmla="*/ 661868 w 1425345"/>
                  <a:gd name="T1" fmla="*/ 221 h 1216628"/>
                  <a:gd name="T2" fmla="*/ 909749 w 1425345"/>
                  <a:gd name="T3" fmla="*/ 84097 h 1216628"/>
                  <a:gd name="T4" fmla="*/ 1420843 w 1425345"/>
                  <a:gd name="T5" fmla="*/ 741478 h 1216628"/>
                  <a:gd name="T6" fmla="*/ 1293630 w 1425345"/>
                  <a:gd name="T7" fmla="*/ 1216628 h 1216628"/>
                  <a:gd name="T8" fmla="*/ 42881 w 1425345"/>
                  <a:gd name="T9" fmla="*/ 1216628 h 1216628"/>
                  <a:gd name="T10" fmla="*/ 0 w 1425345"/>
                  <a:gd name="T11" fmla="*/ 1058248 h 1216628"/>
                  <a:gd name="T12" fmla="*/ 0 w 1425345"/>
                  <a:gd name="T13" fmla="*/ 339556 h 1216628"/>
                  <a:gd name="T14" fmla="*/ 408876 w 1425345"/>
                  <a:gd name="T15" fmla="*/ 97721 h 1216628"/>
                  <a:gd name="T16" fmla="*/ 661868 w 1425345"/>
                  <a:gd name="T17" fmla="*/ 221 h 12166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8" name="フリーフォーム(F) 345">
                <a:extLst>
                  <a:ext uri="{FF2B5EF4-FFF2-40B4-BE49-F238E27FC236}">
                    <a16:creationId xmlns:a16="http://schemas.microsoft.com/office/drawing/2014/main" id="{AEE77906-E933-4913-8673-40026B2B896D}"/>
                  </a:ext>
                </a:extLst>
              </p:cNvPr>
              <p:cNvSpPr>
                <a:spLocks/>
              </p:cNvSpPr>
              <p:nvPr/>
            </p:nvSpPr>
            <p:spPr bwMode="auto">
              <a:xfrm>
                <a:off x="907409" y="5750479"/>
                <a:ext cx="488244" cy="1133433"/>
              </a:xfrm>
              <a:custGeom>
                <a:avLst/>
                <a:gdLst>
                  <a:gd name="T0" fmla="*/ 0 w 488244"/>
                  <a:gd name="T1" fmla="*/ 0 h 1133433"/>
                  <a:gd name="T2" fmla="*/ 293587 w 488244"/>
                  <a:gd name="T3" fmla="*/ 136444 h 1133433"/>
                  <a:gd name="T4" fmla="*/ 477933 w 488244"/>
                  <a:gd name="T5" fmla="*/ 873243 h 1133433"/>
                  <a:gd name="T6" fmla="*/ 368535 w 488244"/>
                  <a:gd name="T7" fmla="*/ 1133433 h 1133433"/>
                  <a:gd name="T8" fmla="*/ 288146 w 488244"/>
                  <a:gd name="T9" fmla="*/ 1133433 h 1133433"/>
                  <a:gd name="T10" fmla="*/ 436967 w 488244"/>
                  <a:gd name="T11" fmla="*/ 651522 h 1133433"/>
                  <a:gd name="T12" fmla="*/ 153621 w 488244"/>
                  <a:gd name="T13" fmla="*/ 75045 h 1133433"/>
                  <a:gd name="T14" fmla="*/ 0 w 488244"/>
                  <a:gd name="T15" fmla="*/ 0 h 1133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9" name="フリーフォーム(F) 346">
                <a:extLst>
                  <a:ext uri="{FF2B5EF4-FFF2-40B4-BE49-F238E27FC236}">
                    <a16:creationId xmlns:a16="http://schemas.microsoft.com/office/drawing/2014/main" id="{39D8BE0A-FAF9-42BB-8522-E6F5F03F95BE}"/>
                  </a:ext>
                </a:extLst>
              </p:cNvPr>
              <p:cNvSpPr>
                <a:spLocks/>
              </p:cNvSpPr>
              <p:nvPr/>
            </p:nvSpPr>
            <p:spPr bwMode="auto">
              <a:xfrm>
                <a:off x="829495" y="5883222"/>
                <a:ext cx="371297" cy="967030"/>
              </a:xfrm>
              <a:custGeom>
                <a:avLst/>
                <a:gdLst>
                  <a:gd name="T0" fmla="*/ 2147483646 w 96"/>
                  <a:gd name="T1" fmla="*/ 2147483646 h 311"/>
                  <a:gd name="T2" fmla="*/ 2147483646 w 96"/>
                  <a:gd name="T3" fmla="*/ 2147483646 h 311"/>
                  <a:gd name="T4" fmla="*/ 2147483646 w 96"/>
                  <a:gd name="T5" fmla="*/ 2147483646 h 311"/>
                  <a:gd name="T6" fmla="*/ 2147483646 w 96"/>
                  <a:gd name="T7" fmla="*/ 2147483646 h 311"/>
                  <a:gd name="T8" fmla="*/ 0 w 96"/>
                  <a:gd name="T9" fmla="*/ 0 h 311"/>
                  <a:gd name="T10" fmla="*/ 2147483646 w 96"/>
                  <a:gd name="T11" fmla="*/ 2147483646 h 3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0" name="フリーフォーム(F) 347">
                <a:extLst>
                  <a:ext uri="{FF2B5EF4-FFF2-40B4-BE49-F238E27FC236}">
                    <a16:creationId xmlns:a16="http://schemas.microsoft.com/office/drawing/2014/main" id="{9989E260-5ED5-45D3-9146-4C2FE392445B}"/>
                  </a:ext>
                </a:extLst>
              </p:cNvPr>
              <p:cNvSpPr>
                <a:spLocks/>
              </p:cNvSpPr>
              <p:nvPr/>
            </p:nvSpPr>
            <p:spPr bwMode="auto">
              <a:xfrm>
                <a:off x="191754" y="5883222"/>
                <a:ext cx="168331" cy="925033"/>
              </a:xfrm>
              <a:custGeom>
                <a:avLst/>
                <a:gdLst>
                  <a:gd name="T0" fmla="*/ 2147483646 w 63"/>
                  <a:gd name="T1" fmla="*/ 0 h 329"/>
                  <a:gd name="T2" fmla="*/ 2147483646 w 63"/>
                  <a:gd name="T3" fmla="*/ 2147483646 h 329"/>
                  <a:gd name="T4" fmla="*/ 2147483646 w 63"/>
                  <a:gd name="T5" fmla="*/ 2147483646 h 329"/>
                  <a:gd name="T6" fmla="*/ 2147483646 w 63"/>
                  <a:gd name="T7" fmla="*/ 2147483646 h 329"/>
                  <a:gd name="T8" fmla="*/ 2147483646 w 63"/>
                  <a:gd name="T9" fmla="*/ 2147483646 h 329"/>
                  <a:gd name="T10" fmla="*/ 2147483646 w 63"/>
                  <a:gd name="T11" fmla="*/ 0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1" name="フリーフォーム(F) 348">
                <a:extLst>
                  <a:ext uri="{FF2B5EF4-FFF2-40B4-BE49-F238E27FC236}">
                    <a16:creationId xmlns:a16="http://schemas.microsoft.com/office/drawing/2014/main" id="{7BF17514-7941-407A-BD02-32019F13CC48}"/>
                  </a:ext>
                </a:extLst>
              </p:cNvPr>
              <p:cNvSpPr>
                <a:spLocks/>
              </p:cNvSpPr>
              <p:nvPr/>
            </p:nvSpPr>
            <p:spPr bwMode="auto">
              <a:xfrm>
                <a:off x="321611" y="5460466"/>
                <a:ext cx="578583" cy="369370"/>
              </a:xfrm>
              <a:custGeom>
                <a:avLst/>
                <a:gdLst>
                  <a:gd name="T0" fmla="*/ 2147483646 w 170"/>
                  <a:gd name="T1" fmla="*/ 0 h 108"/>
                  <a:gd name="T2" fmla="*/ 2147483646 w 170"/>
                  <a:gd name="T3" fmla="*/ 0 h 108"/>
                  <a:gd name="T4" fmla="*/ 2147483646 w 170"/>
                  <a:gd name="T5" fmla="*/ 2147483646 h 108"/>
                  <a:gd name="T6" fmla="*/ 2147483646 w 170"/>
                  <a:gd name="T7" fmla="*/ 2147483646 h 108"/>
                  <a:gd name="T8" fmla="*/ 2147483646 w 170"/>
                  <a:gd name="T9" fmla="*/ 2147483646 h 108"/>
                  <a:gd name="T10" fmla="*/ 2147483646 w 170"/>
                  <a:gd name="T11" fmla="*/ 2147483646 h 108"/>
                  <a:gd name="T12" fmla="*/ 2147483646 w 170"/>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2" name="フリーフォーム(F) 349">
                <a:extLst>
                  <a:ext uri="{FF2B5EF4-FFF2-40B4-BE49-F238E27FC236}">
                    <a16:creationId xmlns:a16="http://schemas.microsoft.com/office/drawing/2014/main" id="{BC2EA213-261F-4245-9361-27E53FC48B1B}"/>
                  </a:ext>
                </a:extLst>
              </p:cNvPr>
              <p:cNvSpPr>
                <a:spLocks/>
              </p:cNvSpPr>
              <p:nvPr/>
            </p:nvSpPr>
            <p:spPr bwMode="auto">
              <a:xfrm>
                <a:off x="276883" y="5460466"/>
                <a:ext cx="490570" cy="412655"/>
              </a:xfrm>
              <a:custGeom>
                <a:avLst/>
                <a:gdLst>
                  <a:gd name="T0" fmla="*/ 2147483646 w 144"/>
                  <a:gd name="T1" fmla="*/ 0 h 121"/>
                  <a:gd name="T2" fmla="*/ 2147483646 w 144"/>
                  <a:gd name="T3" fmla="*/ 2147483646 h 121"/>
                  <a:gd name="T4" fmla="*/ 2147483646 w 144"/>
                  <a:gd name="T5" fmla="*/ 2147483646 h 121"/>
                  <a:gd name="T6" fmla="*/ 2147483646 w 144"/>
                  <a:gd name="T7" fmla="*/ 2147483646 h 121"/>
                  <a:gd name="T8" fmla="*/ 2147483646 w 144"/>
                  <a:gd name="T9" fmla="*/ 2147483646 h 121"/>
                  <a:gd name="T10" fmla="*/ 2147483646 w 144"/>
                  <a:gd name="T11" fmla="*/ 2147483646 h 121"/>
                  <a:gd name="T12" fmla="*/ 2147483646 w 144"/>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349" name="グループ 351">
              <a:extLst>
                <a:ext uri="{FF2B5EF4-FFF2-40B4-BE49-F238E27FC236}">
                  <a16:creationId xmlns:a16="http://schemas.microsoft.com/office/drawing/2014/main" id="{B0D8604F-29CD-4341-96FD-D82148556529}"/>
                </a:ext>
              </a:extLst>
            </p:cNvPr>
            <p:cNvGrpSpPr>
              <a:grpSpLocks/>
            </p:cNvGrpSpPr>
            <p:nvPr/>
          </p:nvGrpSpPr>
          <p:grpSpPr bwMode="auto">
            <a:xfrm>
              <a:off x="1808901" y="5856153"/>
              <a:ext cx="1693951" cy="1019100"/>
              <a:chOff x="1623186" y="-214403"/>
              <a:chExt cx="1171187" cy="716005"/>
            </a:xfrm>
          </p:grpSpPr>
          <p:sp>
            <p:nvSpPr>
              <p:cNvPr id="350" name="フリーフォーム(F) 369">
                <a:extLst>
                  <a:ext uri="{FF2B5EF4-FFF2-40B4-BE49-F238E27FC236}">
                    <a16:creationId xmlns:a16="http://schemas.microsoft.com/office/drawing/2014/main" id="{0DDE29FF-1C83-4119-84A5-6E277B33D1C8}"/>
                  </a:ext>
                </a:extLst>
              </p:cNvPr>
              <p:cNvSpPr>
                <a:spLocks/>
              </p:cNvSpPr>
              <p:nvPr/>
            </p:nvSpPr>
            <p:spPr bwMode="auto">
              <a:xfrm>
                <a:off x="1623186" y="-214403"/>
                <a:ext cx="1171187" cy="716005"/>
              </a:xfrm>
              <a:custGeom>
                <a:avLst/>
                <a:gdLst>
                  <a:gd name="T0" fmla="*/ 2147483646 w 402"/>
                  <a:gd name="T1" fmla="*/ 0 h 238"/>
                  <a:gd name="T2" fmla="*/ 2147483646 w 402"/>
                  <a:gd name="T3" fmla="*/ 2147483646 h 238"/>
                  <a:gd name="T4" fmla="*/ 2147483646 w 402"/>
                  <a:gd name="T5" fmla="*/ 2147483646 h 238"/>
                  <a:gd name="T6" fmla="*/ 2147483646 w 402"/>
                  <a:gd name="T7" fmla="*/ 2147483646 h 238"/>
                  <a:gd name="T8" fmla="*/ 2147483646 w 402"/>
                  <a:gd name="T9" fmla="*/ 2147483646 h 238"/>
                  <a:gd name="T10" fmla="*/ 2147483646 w 402"/>
                  <a:gd name="T11" fmla="*/ 2147483646 h 238"/>
                  <a:gd name="T12" fmla="*/ 2147483646 w 402"/>
                  <a:gd name="T13" fmla="*/ 2147483646 h 238"/>
                  <a:gd name="T14" fmla="*/ 2147483646 w 402"/>
                  <a:gd name="T15" fmla="*/ 2147483646 h 238"/>
                  <a:gd name="T16" fmla="*/ 2147483646 w 402"/>
                  <a:gd name="T17" fmla="*/ 2147483646 h 238"/>
                  <a:gd name="T18" fmla="*/ 2147483646 w 402"/>
                  <a:gd name="T19" fmla="*/ 2147483646 h 238"/>
                  <a:gd name="T20" fmla="*/ 2147483646 w 402"/>
                  <a:gd name="T21" fmla="*/ 2147483646 h 238"/>
                  <a:gd name="T22" fmla="*/ 2147483646 w 402"/>
                  <a:gd name="T23" fmla="*/ 2147483646 h 238"/>
                  <a:gd name="T24" fmla="*/ 2147483646 w 402"/>
                  <a:gd name="T25" fmla="*/ 2147483646 h 238"/>
                  <a:gd name="T26" fmla="*/ 2147483646 w 402"/>
                  <a:gd name="T27" fmla="*/ 0 h 2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1" name="フリーフォーム(F) 370">
                <a:extLst>
                  <a:ext uri="{FF2B5EF4-FFF2-40B4-BE49-F238E27FC236}">
                    <a16:creationId xmlns:a16="http://schemas.microsoft.com/office/drawing/2014/main" id="{D2208ED9-A745-471E-A969-AE8E0BF91923}"/>
                  </a:ext>
                </a:extLst>
              </p:cNvPr>
              <p:cNvSpPr>
                <a:spLocks/>
              </p:cNvSpPr>
              <p:nvPr/>
            </p:nvSpPr>
            <p:spPr bwMode="auto">
              <a:xfrm>
                <a:off x="1937889" y="-65032"/>
                <a:ext cx="573870" cy="148095"/>
              </a:xfrm>
              <a:custGeom>
                <a:avLst/>
                <a:gdLst>
                  <a:gd name="T0" fmla="*/ 2147483646 w 197"/>
                  <a:gd name="T1" fmla="*/ 2147483646 h 51"/>
                  <a:gd name="T2" fmla="*/ 2147483646 w 197"/>
                  <a:gd name="T3" fmla="*/ 2147483646 h 51"/>
                  <a:gd name="T4" fmla="*/ 2147483646 w 197"/>
                  <a:gd name="T5" fmla="*/ 2147483646 h 51"/>
                  <a:gd name="T6" fmla="*/ 0 w 197"/>
                  <a:gd name="T7" fmla="*/ 2147483646 h 51"/>
                  <a:gd name="T8" fmla="*/ 2147483646 w 197"/>
                  <a:gd name="T9" fmla="*/ 2147483646 h 51"/>
                  <a:gd name="T10" fmla="*/ 2147483646 w 197"/>
                  <a:gd name="T11" fmla="*/ 2147483646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2" name="フリーフォーム(F) 371">
                <a:extLst>
                  <a:ext uri="{FF2B5EF4-FFF2-40B4-BE49-F238E27FC236}">
                    <a16:creationId xmlns:a16="http://schemas.microsoft.com/office/drawing/2014/main" id="{C057E09E-87C2-4654-BC4F-96EDED4FD0CE}"/>
                  </a:ext>
                </a:extLst>
              </p:cNvPr>
              <p:cNvSpPr>
                <a:spLocks/>
              </p:cNvSpPr>
              <p:nvPr/>
            </p:nvSpPr>
            <p:spPr bwMode="auto">
              <a:xfrm>
                <a:off x="1689829" y="-108344"/>
                <a:ext cx="1095906" cy="609946"/>
              </a:xfrm>
              <a:custGeom>
                <a:avLst/>
                <a:gdLst>
                  <a:gd name="T0" fmla="*/ 2147483646 w 376"/>
                  <a:gd name="T1" fmla="*/ 2147483646 h 194"/>
                  <a:gd name="T2" fmla="*/ 2147483646 w 376"/>
                  <a:gd name="T3" fmla="*/ 2147483646 h 194"/>
                  <a:gd name="T4" fmla="*/ 2147483646 w 376"/>
                  <a:gd name="T5" fmla="*/ 2147483646 h 194"/>
                  <a:gd name="T6" fmla="*/ 2147483646 w 376"/>
                  <a:gd name="T7" fmla="*/ 2147483646 h 194"/>
                  <a:gd name="T8" fmla="*/ 2147483646 w 376"/>
                  <a:gd name="T9" fmla="*/ 2147483646 h 194"/>
                  <a:gd name="T10" fmla="*/ 2147483646 w 376"/>
                  <a:gd name="T11" fmla="*/ 2147483646 h 194"/>
                  <a:gd name="T12" fmla="*/ 2147483646 w 376"/>
                  <a:gd name="T13" fmla="*/ 2147483646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3" name="フリーフォーム(F) 372">
                <a:extLst>
                  <a:ext uri="{FF2B5EF4-FFF2-40B4-BE49-F238E27FC236}">
                    <a16:creationId xmlns:a16="http://schemas.microsoft.com/office/drawing/2014/main" id="{49D61005-5234-4CC5-BB1E-4171E384ED60}"/>
                  </a:ext>
                </a:extLst>
              </p:cNvPr>
              <p:cNvSpPr>
                <a:spLocks noEditPoints="1"/>
              </p:cNvSpPr>
              <p:nvPr/>
            </p:nvSpPr>
            <p:spPr bwMode="auto">
              <a:xfrm>
                <a:off x="1672551" y="-39116"/>
                <a:ext cx="1072457" cy="540718"/>
              </a:xfrm>
              <a:custGeom>
                <a:avLst/>
                <a:gdLst>
                  <a:gd name="T0" fmla="*/ 2147483646 w 368"/>
                  <a:gd name="T1" fmla="*/ 2147483646 h 179"/>
                  <a:gd name="T2" fmla="*/ 2147483646 w 368"/>
                  <a:gd name="T3" fmla="*/ 2147483646 h 179"/>
                  <a:gd name="T4" fmla="*/ 2147483646 w 368"/>
                  <a:gd name="T5" fmla="*/ 2147483646 h 179"/>
                  <a:gd name="T6" fmla="*/ 2147483646 w 368"/>
                  <a:gd name="T7" fmla="*/ 2147483646 h 179"/>
                  <a:gd name="T8" fmla="*/ 2147483646 w 368"/>
                  <a:gd name="T9" fmla="*/ 2147483646 h 179"/>
                  <a:gd name="T10" fmla="*/ 2147483646 w 368"/>
                  <a:gd name="T11" fmla="*/ 2147483646 h 179"/>
                  <a:gd name="T12" fmla="*/ 2147483646 w 368"/>
                  <a:gd name="T13" fmla="*/ 2147483646 h 179"/>
                  <a:gd name="T14" fmla="*/ 2147483646 w 368"/>
                  <a:gd name="T15" fmla="*/ 2147483646 h 179"/>
                  <a:gd name="T16" fmla="*/ 2147483646 w 368"/>
                  <a:gd name="T17" fmla="*/ 2147483646 h 179"/>
                  <a:gd name="T18" fmla="*/ 2147483646 w 368"/>
                  <a:gd name="T19" fmla="*/ 2147483646 h 179"/>
                  <a:gd name="T20" fmla="*/ 2147483646 w 368"/>
                  <a:gd name="T21" fmla="*/ 2147483646 h 179"/>
                  <a:gd name="T22" fmla="*/ 2147483646 w 368"/>
                  <a:gd name="T23" fmla="*/ 2147483646 h 179"/>
                  <a:gd name="T24" fmla="*/ 2147483646 w 368"/>
                  <a:gd name="T25" fmla="*/ 2147483646 h 179"/>
                  <a:gd name="T26" fmla="*/ 2147483646 w 368"/>
                  <a:gd name="T27" fmla="*/ 2147483646 h 179"/>
                  <a:gd name="T28" fmla="*/ 2147483646 w 368"/>
                  <a:gd name="T29" fmla="*/ 2147483646 h 179"/>
                  <a:gd name="T30" fmla="*/ 2147483646 w 368"/>
                  <a:gd name="T31" fmla="*/ 2147483646 h 179"/>
                  <a:gd name="T32" fmla="*/ 2147483646 w 368"/>
                  <a:gd name="T33" fmla="*/ 2147483646 h 179"/>
                  <a:gd name="T34" fmla="*/ 2147483646 w 368"/>
                  <a:gd name="T35" fmla="*/ 2147483646 h 179"/>
                  <a:gd name="T36" fmla="*/ 2147483646 w 368"/>
                  <a:gd name="T37" fmla="*/ 2147483646 h 179"/>
                  <a:gd name="T38" fmla="*/ 2147483646 w 368"/>
                  <a:gd name="T39" fmla="*/ 2147483646 h 179"/>
                  <a:gd name="T40" fmla="*/ 2147483646 w 368"/>
                  <a:gd name="T41" fmla="*/ 2147483646 h 179"/>
                  <a:gd name="T42" fmla="*/ 2147483646 w 368"/>
                  <a:gd name="T43" fmla="*/ 2147483646 h 179"/>
                  <a:gd name="T44" fmla="*/ 2147483646 w 368"/>
                  <a:gd name="T45" fmla="*/ 2147483646 h 179"/>
                  <a:gd name="T46" fmla="*/ 2147483646 w 368"/>
                  <a:gd name="T47" fmla="*/ 2147483646 h 179"/>
                  <a:gd name="T48" fmla="*/ 2147483646 w 368"/>
                  <a:gd name="T49" fmla="*/ 2147483646 h 179"/>
                  <a:gd name="T50" fmla="*/ 2147483646 w 368"/>
                  <a:gd name="T51" fmla="*/ 2147483646 h 179"/>
                  <a:gd name="T52" fmla="*/ 2147483646 w 368"/>
                  <a:gd name="T53" fmla="*/ 2147483646 h 179"/>
                  <a:gd name="T54" fmla="*/ 2147483646 w 368"/>
                  <a:gd name="T55" fmla="*/ 2147483646 h 179"/>
                  <a:gd name="T56" fmla="*/ 2147483646 w 368"/>
                  <a:gd name="T57" fmla="*/ 2147483646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4" name="フリーフォーム(F) 373">
                <a:extLst>
                  <a:ext uri="{FF2B5EF4-FFF2-40B4-BE49-F238E27FC236}">
                    <a16:creationId xmlns:a16="http://schemas.microsoft.com/office/drawing/2014/main" id="{589A4AB7-F738-4F85-A60D-454EC9796204}"/>
                  </a:ext>
                </a:extLst>
              </p:cNvPr>
              <p:cNvSpPr>
                <a:spLocks/>
              </p:cNvSpPr>
              <p:nvPr/>
            </p:nvSpPr>
            <p:spPr bwMode="auto">
              <a:xfrm>
                <a:off x="2085984" y="-156358"/>
                <a:ext cx="269040" cy="269040"/>
              </a:xfrm>
              <a:custGeom>
                <a:avLst/>
                <a:gdLst>
                  <a:gd name="T0" fmla="*/ 0 w 92"/>
                  <a:gd name="T1" fmla="*/ 2147483646 h 92"/>
                  <a:gd name="T2" fmla="*/ 2147483646 w 92"/>
                  <a:gd name="T3" fmla="*/ 2147483646 h 92"/>
                  <a:gd name="T4" fmla="*/ 2147483646 w 92"/>
                  <a:gd name="T5" fmla="*/ 2147483646 h 92"/>
                  <a:gd name="T6" fmla="*/ 2147483646 w 92"/>
                  <a:gd name="T7" fmla="*/ 2147483646 h 92"/>
                  <a:gd name="T8" fmla="*/ 2147483646 w 92"/>
                  <a:gd name="T9" fmla="*/ 2147483646 h 92"/>
                  <a:gd name="T10" fmla="*/ 2147483646 w 92"/>
                  <a:gd name="T11" fmla="*/ 2147483646 h 92"/>
                  <a:gd name="T12" fmla="*/ 2147483646 w 92"/>
                  <a:gd name="T13" fmla="*/ 2147483646 h 92"/>
                  <a:gd name="T14" fmla="*/ 0 w 92"/>
                  <a:gd name="T15" fmla="*/ 2147483646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5" name="フリーフォーム(F) 374">
                <a:extLst>
                  <a:ext uri="{FF2B5EF4-FFF2-40B4-BE49-F238E27FC236}">
                    <a16:creationId xmlns:a16="http://schemas.microsoft.com/office/drawing/2014/main" id="{0E585E9A-B679-4BF8-9593-04C2EF681598}"/>
                  </a:ext>
                </a:extLst>
              </p:cNvPr>
              <p:cNvSpPr>
                <a:spLocks/>
              </p:cNvSpPr>
              <p:nvPr/>
            </p:nvSpPr>
            <p:spPr bwMode="auto">
              <a:xfrm>
                <a:off x="2089686" y="-141548"/>
                <a:ext cx="287552" cy="262869"/>
              </a:xfrm>
              <a:custGeom>
                <a:avLst/>
                <a:gdLst>
                  <a:gd name="T0" fmla="*/ 0 w 99"/>
                  <a:gd name="T1" fmla="*/ 2147483646 h 90"/>
                  <a:gd name="T2" fmla="*/ 2147483646 w 99"/>
                  <a:gd name="T3" fmla="*/ 2147483646 h 90"/>
                  <a:gd name="T4" fmla="*/ 2147483646 w 99"/>
                  <a:gd name="T5" fmla="*/ 2147483646 h 90"/>
                  <a:gd name="T6" fmla="*/ 2147483646 w 99"/>
                  <a:gd name="T7" fmla="*/ 2147483646 h 90"/>
                  <a:gd name="T8" fmla="*/ 2147483646 w 99"/>
                  <a:gd name="T9" fmla="*/ 2147483646 h 90"/>
                  <a:gd name="T10" fmla="*/ 2147483646 w 99"/>
                  <a:gd name="T11" fmla="*/ 2147483646 h 90"/>
                  <a:gd name="T12" fmla="*/ 2147483646 w 99"/>
                  <a:gd name="T13" fmla="*/ 0 h 90"/>
                  <a:gd name="T14" fmla="*/ 2147483646 w 99"/>
                  <a:gd name="T15" fmla="*/ 2147483646 h 90"/>
                  <a:gd name="T16" fmla="*/ 2147483646 w 99"/>
                  <a:gd name="T17" fmla="*/ 2147483646 h 90"/>
                  <a:gd name="T18" fmla="*/ 2147483646 w 99"/>
                  <a:gd name="T19" fmla="*/ 2147483646 h 90"/>
                  <a:gd name="T20" fmla="*/ 2147483646 w 99"/>
                  <a:gd name="T21" fmla="*/ 2147483646 h 90"/>
                  <a:gd name="T22" fmla="*/ 0 w 99"/>
                  <a:gd name="T23" fmla="*/ 2147483646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nvGrpSpPr>
          <p:cNvPr id="419" name="グループ 52">
            <a:extLst>
              <a:ext uri="{FF2B5EF4-FFF2-40B4-BE49-F238E27FC236}">
                <a16:creationId xmlns:a16="http://schemas.microsoft.com/office/drawing/2014/main" id="{B41AFBB1-6609-46C7-AC11-B73777F75926}"/>
              </a:ext>
            </a:extLst>
          </p:cNvPr>
          <p:cNvGrpSpPr>
            <a:grpSpLocks noChangeAspect="1"/>
          </p:cNvGrpSpPr>
          <p:nvPr/>
        </p:nvGrpSpPr>
        <p:grpSpPr bwMode="auto">
          <a:xfrm rot="-1651836">
            <a:off x="369888" y="506413"/>
            <a:ext cx="892175" cy="1022350"/>
            <a:chOff x="4634" y="754"/>
            <a:chExt cx="1164" cy="1332"/>
          </a:xfrm>
        </p:grpSpPr>
        <p:sp>
          <p:nvSpPr>
            <p:cNvPr id="420" name="フリーフォーム 53">
              <a:extLst>
                <a:ext uri="{FF2B5EF4-FFF2-40B4-BE49-F238E27FC236}">
                  <a16:creationId xmlns:a16="http://schemas.microsoft.com/office/drawing/2014/main" id="{3698A729-1932-47DB-BE9E-77357F132EE9}"/>
                </a:ext>
              </a:extLst>
            </p:cNvPr>
            <p:cNvSpPr>
              <a:spLocks/>
            </p:cNvSpPr>
            <p:nvPr/>
          </p:nvSpPr>
          <p:spPr bwMode="auto">
            <a:xfrm>
              <a:off x="4634" y="754"/>
              <a:ext cx="1164" cy="1235"/>
            </a:xfrm>
            <a:custGeom>
              <a:avLst/>
              <a:gdLst>
                <a:gd name="T0" fmla="*/ 490412 w 493"/>
                <a:gd name="T1" fmla="*/ 1063651 h 523"/>
                <a:gd name="T2" fmla="*/ 68747 w 493"/>
                <a:gd name="T3" fmla="*/ 753315 h 523"/>
                <a:gd name="T4" fmla="*/ 259669 w 493"/>
                <a:gd name="T5" fmla="*/ 842086 h 523"/>
                <a:gd name="T6" fmla="*/ 132134 w 493"/>
                <a:gd name="T7" fmla="*/ 253444 h 523"/>
                <a:gd name="T8" fmla="*/ 408677 w 493"/>
                <a:gd name="T9" fmla="*/ 541265 h 523"/>
                <a:gd name="T10" fmla="*/ 762045 w 493"/>
                <a:gd name="T11" fmla="*/ 0 h 523"/>
                <a:gd name="T12" fmla="*/ 733804 w 493"/>
                <a:gd name="T13" fmla="*/ 609261 h 523"/>
                <a:gd name="T14" fmla="*/ 1123985 w 493"/>
                <a:gd name="T15" fmla="*/ 427397 h 523"/>
                <a:gd name="T16" fmla="*/ 909660 w 493"/>
                <a:gd name="T17" fmla="*/ 845007 h 523"/>
                <a:gd name="T18" fmla="*/ 1062269 w 493"/>
                <a:gd name="T19" fmla="*/ 810224 h 523"/>
                <a:gd name="T20" fmla="*/ 490412 w 493"/>
                <a:gd name="T21" fmla="*/ 1063651 h 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1" name="フリーフォーム 54">
              <a:extLst>
                <a:ext uri="{FF2B5EF4-FFF2-40B4-BE49-F238E27FC236}">
                  <a16:creationId xmlns:a16="http://schemas.microsoft.com/office/drawing/2014/main" id="{9C6AC081-EB06-4798-A061-7853C69AF677}"/>
                </a:ext>
              </a:extLst>
            </p:cNvPr>
            <p:cNvSpPr>
              <a:spLocks/>
            </p:cNvSpPr>
            <p:nvPr/>
          </p:nvSpPr>
          <p:spPr bwMode="auto">
            <a:xfrm>
              <a:off x="4733" y="829"/>
              <a:ext cx="987" cy="1002"/>
            </a:xfrm>
            <a:custGeom>
              <a:avLst/>
              <a:gdLst>
                <a:gd name="T0" fmla="*/ 509030 w 418"/>
                <a:gd name="T1" fmla="*/ 969837 h 424"/>
                <a:gd name="T2" fmla="*/ 878175 w 418"/>
                <a:gd name="T3" fmla="*/ 822878 h 424"/>
                <a:gd name="T4" fmla="*/ 693656 w 418"/>
                <a:gd name="T5" fmla="*/ 827732 h 424"/>
                <a:gd name="T6" fmla="*/ 951884 w 418"/>
                <a:gd name="T7" fmla="*/ 450288 h 424"/>
                <a:gd name="T8" fmla="*/ 581489 w 418"/>
                <a:gd name="T9" fmla="*/ 615736 h 424"/>
                <a:gd name="T10" fmla="*/ 620466 w 418"/>
                <a:gd name="T11" fmla="*/ 0 h 424"/>
                <a:gd name="T12" fmla="*/ 342132 w 418"/>
                <a:gd name="T13" fmla="*/ 556476 h 424"/>
                <a:gd name="T14" fmla="*/ 56819 w 418"/>
                <a:gd name="T15" fmla="*/ 289814 h 424"/>
                <a:gd name="T16" fmla="*/ 296688 w 418"/>
                <a:gd name="T17" fmla="*/ 839376 h 424"/>
                <a:gd name="T18" fmla="*/ 68762 w 418"/>
                <a:gd name="T19" fmla="*/ 779296 h 424"/>
                <a:gd name="T20" fmla="*/ 494796 w 418"/>
                <a:gd name="T21" fmla="*/ 974757 h 424"/>
                <a:gd name="T22" fmla="*/ 509030 w 418"/>
                <a:gd name="T23" fmla="*/ 969837 h 424"/>
                <a:gd name="T24" fmla="*/ 509030 w 418"/>
                <a:gd name="T25" fmla="*/ 96983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2" name="フリーフォーム 55">
              <a:extLst>
                <a:ext uri="{FF2B5EF4-FFF2-40B4-BE49-F238E27FC236}">
                  <a16:creationId xmlns:a16="http://schemas.microsoft.com/office/drawing/2014/main" id="{47A46DF2-23E6-48FF-8775-4903013694AC}"/>
                </a:ext>
              </a:extLst>
            </p:cNvPr>
            <p:cNvSpPr>
              <a:spLocks/>
            </p:cNvSpPr>
            <p:nvPr/>
          </p:nvSpPr>
          <p:spPr bwMode="auto">
            <a:xfrm>
              <a:off x="5118" y="1094"/>
              <a:ext cx="163" cy="696"/>
            </a:xfrm>
            <a:custGeom>
              <a:avLst/>
              <a:gdLst>
                <a:gd name="T0" fmla="*/ 121175 w 69"/>
                <a:gd name="T1" fmla="*/ 668153 h 295"/>
                <a:gd name="T2" fmla="*/ 157956 w 69"/>
                <a:gd name="T3" fmla="*/ 0 h 295"/>
                <a:gd name="T4" fmla="*/ 121175 w 69"/>
                <a:gd name="T5" fmla="*/ 668153 h 295"/>
                <a:gd name="T6" fmla="*/ 0 60000 65536"/>
                <a:gd name="T7" fmla="*/ 0 60000 65536"/>
                <a:gd name="T8" fmla="*/ 0 60000 65536"/>
              </a:gdLst>
              <a:ahLst/>
              <a:cxnLst>
                <a:cxn ang="T6">
                  <a:pos x="T0" y="T1"/>
                </a:cxn>
                <a:cxn ang="T7">
                  <a:pos x="T2" y="T3"/>
                </a:cxn>
                <a:cxn ang="T8">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3" name="フリーフォーム 56">
              <a:extLst>
                <a:ext uri="{FF2B5EF4-FFF2-40B4-BE49-F238E27FC236}">
                  <a16:creationId xmlns:a16="http://schemas.microsoft.com/office/drawing/2014/main" id="{537506DF-2D3A-42B2-BD60-9BCB589B1A06}"/>
                </a:ext>
              </a:extLst>
            </p:cNvPr>
            <p:cNvSpPr>
              <a:spLocks/>
            </p:cNvSpPr>
            <p:nvPr/>
          </p:nvSpPr>
          <p:spPr bwMode="auto">
            <a:xfrm>
              <a:off x="4858" y="1299"/>
              <a:ext cx="317" cy="338"/>
            </a:xfrm>
            <a:custGeom>
              <a:avLst/>
              <a:gdLst>
                <a:gd name="T0" fmla="*/ 310975 w 134"/>
                <a:gd name="T1" fmla="*/ 329413 h 143"/>
                <a:gd name="T2" fmla="*/ 0 w 134"/>
                <a:gd name="T3" fmla="*/ 0 h 143"/>
                <a:gd name="T4" fmla="*/ 310975 w 134"/>
                <a:gd name="T5" fmla="*/ 329413 h 143"/>
                <a:gd name="T6" fmla="*/ 0 60000 65536"/>
                <a:gd name="T7" fmla="*/ 0 60000 65536"/>
                <a:gd name="T8" fmla="*/ 0 60000 65536"/>
              </a:gdLst>
              <a:ahLst/>
              <a:cxnLst>
                <a:cxn ang="T6">
                  <a:pos x="T0" y="T1"/>
                </a:cxn>
                <a:cxn ang="T7">
                  <a:pos x="T2" y="T3"/>
                </a:cxn>
                <a:cxn ang="T8">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4" name="フリーフォーム 57">
              <a:extLst>
                <a:ext uri="{FF2B5EF4-FFF2-40B4-BE49-F238E27FC236}">
                  <a16:creationId xmlns:a16="http://schemas.microsoft.com/office/drawing/2014/main" id="{AF2FD771-9E22-46DE-BC34-073E569A926B}"/>
                </a:ext>
              </a:extLst>
            </p:cNvPr>
            <p:cNvSpPr>
              <a:spLocks/>
            </p:cNvSpPr>
            <p:nvPr/>
          </p:nvSpPr>
          <p:spPr bwMode="auto">
            <a:xfrm>
              <a:off x="4912" y="1710"/>
              <a:ext cx="277" cy="95"/>
            </a:xfrm>
            <a:custGeom>
              <a:avLst/>
              <a:gdLst>
                <a:gd name="T0" fmla="*/ 273487 w 117"/>
                <a:gd name="T1" fmla="*/ 52972 h 40"/>
                <a:gd name="T2" fmla="*/ 0 w 117"/>
                <a:gd name="T3" fmla="*/ 0 h 40"/>
                <a:gd name="T4" fmla="*/ 273487 w 117"/>
                <a:gd name="T5" fmla="*/ 52972 h 40"/>
                <a:gd name="T6" fmla="*/ 0 60000 65536"/>
                <a:gd name="T7" fmla="*/ 0 60000 65536"/>
                <a:gd name="T8" fmla="*/ 0 60000 65536"/>
              </a:gdLst>
              <a:ahLst/>
              <a:cxnLst>
                <a:cxn ang="T6">
                  <a:pos x="T0" y="T1"/>
                </a:cxn>
                <a:cxn ang="T7">
                  <a:pos x="T2" y="T3"/>
                </a:cxn>
                <a:cxn ang="T8">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5" name="フリーフォーム 58">
              <a:extLst>
                <a:ext uri="{FF2B5EF4-FFF2-40B4-BE49-F238E27FC236}">
                  <a16:creationId xmlns:a16="http://schemas.microsoft.com/office/drawing/2014/main" id="{4E9C3611-AD32-461E-B7A0-CD9EEF43A268}"/>
                </a:ext>
              </a:extLst>
            </p:cNvPr>
            <p:cNvSpPr>
              <a:spLocks/>
            </p:cNvSpPr>
            <p:nvPr/>
          </p:nvSpPr>
          <p:spPr bwMode="auto">
            <a:xfrm>
              <a:off x="5257" y="1401"/>
              <a:ext cx="387" cy="260"/>
            </a:xfrm>
            <a:custGeom>
              <a:avLst/>
              <a:gdLst>
                <a:gd name="T0" fmla="*/ 0 w 164"/>
                <a:gd name="T1" fmla="*/ 241549 h 110"/>
                <a:gd name="T2" fmla="*/ 371933 w 164"/>
                <a:gd name="T3" fmla="*/ 0 h 110"/>
                <a:gd name="T4" fmla="*/ 0 w 164"/>
                <a:gd name="T5" fmla="*/ 241549 h 110"/>
                <a:gd name="T6" fmla="*/ 0 60000 65536"/>
                <a:gd name="T7" fmla="*/ 0 60000 65536"/>
                <a:gd name="T8" fmla="*/ 0 60000 65536"/>
              </a:gdLst>
              <a:ahLst/>
              <a:cxnLst>
                <a:cxn ang="T6">
                  <a:pos x="T0" y="T1"/>
                </a:cxn>
                <a:cxn ang="T7">
                  <a:pos x="T2" y="T3"/>
                </a:cxn>
                <a:cxn ang="T8">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6" name="フリーフォーム 59">
              <a:extLst>
                <a:ext uri="{FF2B5EF4-FFF2-40B4-BE49-F238E27FC236}">
                  <a16:creationId xmlns:a16="http://schemas.microsoft.com/office/drawing/2014/main" id="{F255B440-92F0-4B9D-A493-06D0802B46A0}"/>
                </a:ext>
              </a:extLst>
            </p:cNvPr>
            <p:cNvSpPr>
              <a:spLocks/>
            </p:cNvSpPr>
            <p:nvPr/>
          </p:nvSpPr>
          <p:spPr bwMode="auto">
            <a:xfrm>
              <a:off x="5238" y="1701"/>
              <a:ext cx="373" cy="118"/>
            </a:xfrm>
            <a:custGeom>
              <a:avLst/>
              <a:gdLst>
                <a:gd name="T0" fmla="*/ 0 w 158"/>
                <a:gd name="T1" fmla="*/ 58714 h 50"/>
                <a:gd name="T2" fmla="*/ 360028 w 158"/>
                <a:gd name="T3" fmla="*/ 0 h 50"/>
                <a:gd name="T4" fmla="*/ 0 w 158"/>
                <a:gd name="T5" fmla="*/ 58714 h 50"/>
                <a:gd name="T6" fmla="*/ 0 60000 65536"/>
                <a:gd name="T7" fmla="*/ 0 60000 65536"/>
                <a:gd name="T8" fmla="*/ 0 60000 65536"/>
              </a:gdLst>
              <a:ahLst/>
              <a:cxnLst>
                <a:cxn ang="T6">
                  <a:pos x="T0" y="T1"/>
                </a:cxn>
                <a:cxn ang="T7">
                  <a:pos x="T2" y="T3"/>
                </a:cxn>
                <a:cxn ang="T8">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7" name="フリーフォーム 60">
              <a:extLst>
                <a:ext uri="{FF2B5EF4-FFF2-40B4-BE49-F238E27FC236}">
                  <a16:creationId xmlns:a16="http://schemas.microsoft.com/office/drawing/2014/main" id="{B2539FA3-706E-41B7-8681-DFE5A31FC5DA}"/>
                </a:ext>
              </a:extLst>
            </p:cNvPr>
            <p:cNvSpPr>
              <a:spLocks/>
            </p:cNvSpPr>
            <p:nvPr/>
          </p:nvSpPr>
          <p:spPr bwMode="auto">
            <a:xfrm>
              <a:off x="5042" y="1847"/>
              <a:ext cx="187" cy="239"/>
            </a:xfrm>
            <a:custGeom>
              <a:avLst/>
              <a:gdLst>
                <a:gd name="T0" fmla="*/ 137921 w 79"/>
                <a:gd name="T1" fmla="*/ 13729 h 101"/>
                <a:gd name="T2" fmla="*/ 25863 w 79"/>
                <a:gd name="T3" fmla="*/ 235131 h 101"/>
                <a:gd name="T4" fmla="*/ 0 w 79"/>
                <a:gd name="T5" fmla="*/ 214340 h 101"/>
                <a:gd name="T6" fmla="*/ 114527 w 79"/>
                <a:gd name="T7" fmla="*/ 134663 h 101"/>
                <a:gd name="T8" fmla="*/ 121212 w 79"/>
                <a:gd name="T9" fmla="*/ 0 h 101"/>
                <a:gd name="T10" fmla="*/ 137921 w 79"/>
                <a:gd name="T11" fmla="*/ 13729 h 101"/>
                <a:gd name="T12" fmla="*/ 137921 w 79"/>
                <a:gd name="T13" fmla="*/ 13729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428" name="グループ 52">
            <a:extLst>
              <a:ext uri="{FF2B5EF4-FFF2-40B4-BE49-F238E27FC236}">
                <a16:creationId xmlns:a16="http://schemas.microsoft.com/office/drawing/2014/main" id="{7D408562-BD2C-4E25-94F1-037A8E2B9F47}"/>
              </a:ext>
            </a:extLst>
          </p:cNvPr>
          <p:cNvGrpSpPr>
            <a:grpSpLocks noChangeAspect="1"/>
          </p:cNvGrpSpPr>
          <p:nvPr/>
        </p:nvGrpSpPr>
        <p:grpSpPr bwMode="auto">
          <a:xfrm rot="5825446">
            <a:off x="11635582" y="394494"/>
            <a:ext cx="407987" cy="466725"/>
            <a:chOff x="4634" y="754"/>
            <a:chExt cx="1164" cy="1332"/>
          </a:xfrm>
        </p:grpSpPr>
        <p:sp>
          <p:nvSpPr>
            <p:cNvPr id="429" name="フリーフォーム 53">
              <a:extLst>
                <a:ext uri="{FF2B5EF4-FFF2-40B4-BE49-F238E27FC236}">
                  <a16:creationId xmlns:a16="http://schemas.microsoft.com/office/drawing/2014/main" id="{FC806B61-45CC-4859-B05F-A497688C0E6E}"/>
                </a:ext>
              </a:extLst>
            </p:cNvPr>
            <p:cNvSpPr>
              <a:spLocks/>
            </p:cNvSpPr>
            <p:nvPr/>
          </p:nvSpPr>
          <p:spPr bwMode="auto">
            <a:xfrm>
              <a:off x="4634" y="754"/>
              <a:ext cx="1164" cy="1235"/>
            </a:xfrm>
            <a:custGeom>
              <a:avLst/>
              <a:gdLst>
                <a:gd name="T0" fmla="*/ 490412 w 493"/>
                <a:gd name="T1" fmla="*/ 1063651 h 523"/>
                <a:gd name="T2" fmla="*/ 68747 w 493"/>
                <a:gd name="T3" fmla="*/ 753315 h 523"/>
                <a:gd name="T4" fmla="*/ 259669 w 493"/>
                <a:gd name="T5" fmla="*/ 842086 h 523"/>
                <a:gd name="T6" fmla="*/ 132134 w 493"/>
                <a:gd name="T7" fmla="*/ 253444 h 523"/>
                <a:gd name="T8" fmla="*/ 408677 w 493"/>
                <a:gd name="T9" fmla="*/ 541265 h 523"/>
                <a:gd name="T10" fmla="*/ 762045 w 493"/>
                <a:gd name="T11" fmla="*/ 0 h 523"/>
                <a:gd name="T12" fmla="*/ 733804 w 493"/>
                <a:gd name="T13" fmla="*/ 609261 h 523"/>
                <a:gd name="T14" fmla="*/ 1123985 w 493"/>
                <a:gd name="T15" fmla="*/ 427397 h 523"/>
                <a:gd name="T16" fmla="*/ 909660 w 493"/>
                <a:gd name="T17" fmla="*/ 845007 h 523"/>
                <a:gd name="T18" fmla="*/ 1062269 w 493"/>
                <a:gd name="T19" fmla="*/ 810224 h 523"/>
                <a:gd name="T20" fmla="*/ 490412 w 493"/>
                <a:gd name="T21" fmla="*/ 1063651 h 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0" name="フリーフォーム 54">
              <a:extLst>
                <a:ext uri="{FF2B5EF4-FFF2-40B4-BE49-F238E27FC236}">
                  <a16:creationId xmlns:a16="http://schemas.microsoft.com/office/drawing/2014/main" id="{EB65A7C0-4124-4955-8D7C-B48232962B77}"/>
                </a:ext>
              </a:extLst>
            </p:cNvPr>
            <p:cNvSpPr>
              <a:spLocks/>
            </p:cNvSpPr>
            <p:nvPr/>
          </p:nvSpPr>
          <p:spPr bwMode="auto">
            <a:xfrm>
              <a:off x="4733" y="829"/>
              <a:ext cx="987" cy="1002"/>
            </a:xfrm>
            <a:custGeom>
              <a:avLst/>
              <a:gdLst>
                <a:gd name="T0" fmla="*/ 509030 w 418"/>
                <a:gd name="T1" fmla="*/ 969837 h 424"/>
                <a:gd name="T2" fmla="*/ 878175 w 418"/>
                <a:gd name="T3" fmla="*/ 822878 h 424"/>
                <a:gd name="T4" fmla="*/ 693656 w 418"/>
                <a:gd name="T5" fmla="*/ 827732 h 424"/>
                <a:gd name="T6" fmla="*/ 951884 w 418"/>
                <a:gd name="T7" fmla="*/ 450288 h 424"/>
                <a:gd name="T8" fmla="*/ 581489 w 418"/>
                <a:gd name="T9" fmla="*/ 615736 h 424"/>
                <a:gd name="T10" fmla="*/ 620466 w 418"/>
                <a:gd name="T11" fmla="*/ 0 h 424"/>
                <a:gd name="T12" fmla="*/ 342132 w 418"/>
                <a:gd name="T13" fmla="*/ 556476 h 424"/>
                <a:gd name="T14" fmla="*/ 56819 w 418"/>
                <a:gd name="T15" fmla="*/ 289814 h 424"/>
                <a:gd name="T16" fmla="*/ 296688 w 418"/>
                <a:gd name="T17" fmla="*/ 839376 h 424"/>
                <a:gd name="T18" fmla="*/ 68762 w 418"/>
                <a:gd name="T19" fmla="*/ 779296 h 424"/>
                <a:gd name="T20" fmla="*/ 494796 w 418"/>
                <a:gd name="T21" fmla="*/ 974757 h 424"/>
                <a:gd name="T22" fmla="*/ 509030 w 418"/>
                <a:gd name="T23" fmla="*/ 969837 h 424"/>
                <a:gd name="T24" fmla="*/ 509030 w 418"/>
                <a:gd name="T25" fmla="*/ 96983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1" name="フリーフォーム 55">
              <a:extLst>
                <a:ext uri="{FF2B5EF4-FFF2-40B4-BE49-F238E27FC236}">
                  <a16:creationId xmlns:a16="http://schemas.microsoft.com/office/drawing/2014/main" id="{3DF6AE24-E142-4312-8CEE-E888425FF964}"/>
                </a:ext>
              </a:extLst>
            </p:cNvPr>
            <p:cNvSpPr>
              <a:spLocks/>
            </p:cNvSpPr>
            <p:nvPr/>
          </p:nvSpPr>
          <p:spPr bwMode="auto">
            <a:xfrm>
              <a:off x="5118" y="1094"/>
              <a:ext cx="163" cy="696"/>
            </a:xfrm>
            <a:custGeom>
              <a:avLst/>
              <a:gdLst>
                <a:gd name="T0" fmla="*/ 121175 w 69"/>
                <a:gd name="T1" fmla="*/ 668153 h 295"/>
                <a:gd name="T2" fmla="*/ 157956 w 69"/>
                <a:gd name="T3" fmla="*/ 0 h 295"/>
                <a:gd name="T4" fmla="*/ 121175 w 69"/>
                <a:gd name="T5" fmla="*/ 668153 h 295"/>
                <a:gd name="T6" fmla="*/ 0 60000 65536"/>
                <a:gd name="T7" fmla="*/ 0 60000 65536"/>
                <a:gd name="T8" fmla="*/ 0 60000 65536"/>
              </a:gdLst>
              <a:ahLst/>
              <a:cxnLst>
                <a:cxn ang="T6">
                  <a:pos x="T0" y="T1"/>
                </a:cxn>
                <a:cxn ang="T7">
                  <a:pos x="T2" y="T3"/>
                </a:cxn>
                <a:cxn ang="T8">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2" name="フリーフォーム 56">
              <a:extLst>
                <a:ext uri="{FF2B5EF4-FFF2-40B4-BE49-F238E27FC236}">
                  <a16:creationId xmlns:a16="http://schemas.microsoft.com/office/drawing/2014/main" id="{C233C518-C8CE-401F-B3B8-60AE76F6C48B}"/>
                </a:ext>
              </a:extLst>
            </p:cNvPr>
            <p:cNvSpPr>
              <a:spLocks/>
            </p:cNvSpPr>
            <p:nvPr/>
          </p:nvSpPr>
          <p:spPr bwMode="auto">
            <a:xfrm>
              <a:off x="4858" y="1299"/>
              <a:ext cx="317" cy="338"/>
            </a:xfrm>
            <a:custGeom>
              <a:avLst/>
              <a:gdLst>
                <a:gd name="T0" fmla="*/ 310975 w 134"/>
                <a:gd name="T1" fmla="*/ 329413 h 143"/>
                <a:gd name="T2" fmla="*/ 0 w 134"/>
                <a:gd name="T3" fmla="*/ 0 h 143"/>
                <a:gd name="T4" fmla="*/ 310975 w 134"/>
                <a:gd name="T5" fmla="*/ 329413 h 143"/>
                <a:gd name="T6" fmla="*/ 0 60000 65536"/>
                <a:gd name="T7" fmla="*/ 0 60000 65536"/>
                <a:gd name="T8" fmla="*/ 0 60000 65536"/>
              </a:gdLst>
              <a:ahLst/>
              <a:cxnLst>
                <a:cxn ang="T6">
                  <a:pos x="T0" y="T1"/>
                </a:cxn>
                <a:cxn ang="T7">
                  <a:pos x="T2" y="T3"/>
                </a:cxn>
                <a:cxn ang="T8">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3" name="フリーフォーム 57">
              <a:extLst>
                <a:ext uri="{FF2B5EF4-FFF2-40B4-BE49-F238E27FC236}">
                  <a16:creationId xmlns:a16="http://schemas.microsoft.com/office/drawing/2014/main" id="{2AAF5827-A979-46B6-82B9-EE34882AF20C}"/>
                </a:ext>
              </a:extLst>
            </p:cNvPr>
            <p:cNvSpPr>
              <a:spLocks/>
            </p:cNvSpPr>
            <p:nvPr/>
          </p:nvSpPr>
          <p:spPr bwMode="auto">
            <a:xfrm>
              <a:off x="4912" y="1710"/>
              <a:ext cx="277" cy="95"/>
            </a:xfrm>
            <a:custGeom>
              <a:avLst/>
              <a:gdLst>
                <a:gd name="T0" fmla="*/ 273487 w 117"/>
                <a:gd name="T1" fmla="*/ 52972 h 40"/>
                <a:gd name="T2" fmla="*/ 0 w 117"/>
                <a:gd name="T3" fmla="*/ 0 h 40"/>
                <a:gd name="T4" fmla="*/ 273487 w 117"/>
                <a:gd name="T5" fmla="*/ 52972 h 40"/>
                <a:gd name="T6" fmla="*/ 0 60000 65536"/>
                <a:gd name="T7" fmla="*/ 0 60000 65536"/>
                <a:gd name="T8" fmla="*/ 0 60000 65536"/>
              </a:gdLst>
              <a:ahLst/>
              <a:cxnLst>
                <a:cxn ang="T6">
                  <a:pos x="T0" y="T1"/>
                </a:cxn>
                <a:cxn ang="T7">
                  <a:pos x="T2" y="T3"/>
                </a:cxn>
                <a:cxn ang="T8">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4" name="フリーフォーム 58">
              <a:extLst>
                <a:ext uri="{FF2B5EF4-FFF2-40B4-BE49-F238E27FC236}">
                  <a16:creationId xmlns:a16="http://schemas.microsoft.com/office/drawing/2014/main" id="{0E29799A-D943-4002-B2B9-3625144A992A}"/>
                </a:ext>
              </a:extLst>
            </p:cNvPr>
            <p:cNvSpPr>
              <a:spLocks/>
            </p:cNvSpPr>
            <p:nvPr/>
          </p:nvSpPr>
          <p:spPr bwMode="auto">
            <a:xfrm>
              <a:off x="5257" y="1401"/>
              <a:ext cx="387" cy="260"/>
            </a:xfrm>
            <a:custGeom>
              <a:avLst/>
              <a:gdLst>
                <a:gd name="T0" fmla="*/ 0 w 164"/>
                <a:gd name="T1" fmla="*/ 241549 h 110"/>
                <a:gd name="T2" fmla="*/ 371933 w 164"/>
                <a:gd name="T3" fmla="*/ 0 h 110"/>
                <a:gd name="T4" fmla="*/ 0 w 164"/>
                <a:gd name="T5" fmla="*/ 241549 h 110"/>
                <a:gd name="T6" fmla="*/ 0 60000 65536"/>
                <a:gd name="T7" fmla="*/ 0 60000 65536"/>
                <a:gd name="T8" fmla="*/ 0 60000 65536"/>
              </a:gdLst>
              <a:ahLst/>
              <a:cxnLst>
                <a:cxn ang="T6">
                  <a:pos x="T0" y="T1"/>
                </a:cxn>
                <a:cxn ang="T7">
                  <a:pos x="T2" y="T3"/>
                </a:cxn>
                <a:cxn ang="T8">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5" name="フリーフォーム 59">
              <a:extLst>
                <a:ext uri="{FF2B5EF4-FFF2-40B4-BE49-F238E27FC236}">
                  <a16:creationId xmlns:a16="http://schemas.microsoft.com/office/drawing/2014/main" id="{6FC20E02-9241-4F86-A8A5-7EA56A408CE7}"/>
                </a:ext>
              </a:extLst>
            </p:cNvPr>
            <p:cNvSpPr>
              <a:spLocks/>
            </p:cNvSpPr>
            <p:nvPr/>
          </p:nvSpPr>
          <p:spPr bwMode="auto">
            <a:xfrm>
              <a:off x="5238" y="1701"/>
              <a:ext cx="373" cy="118"/>
            </a:xfrm>
            <a:custGeom>
              <a:avLst/>
              <a:gdLst>
                <a:gd name="T0" fmla="*/ 0 w 158"/>
                <a:gd name="T1" fmla="*/ 58714 h 50"/>
                <a:gd name="T2" fmla="*/ 360028 w 158"/>
                <a:gd name="T3" fmla="*/ 0 h 50"/>
                <a:gd name="T4" fmla="*/ 0 w 158"/>
                <a:gd name="T5" fmla="*/ 58714 h 50"/>
                <a:gd name="T6" fmla="*/ 0 60000 65536"/>
                <a:gd name="T7" fmla="*/ 0 60000 65536"/>
                <a:gd name="T8" fmla="*/ 0 60000 65536"/>
              </a:gdLst>
              <a:ahLst/>
              <a:cxnLst>
                <a:cxn ang="T6">
                  <a:pos x="T0" y="T1"/>
                </a:cxn>
                <a:cxn ang="T7">
                  <a:pos x="T2" y="T3"/>
                </a:cxn>
                <a:cxn ang="T8">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6" name="フリーフォーム 60">
              <a:extLst>
                <a:ext uri="{FF2B5EF4-FFF2-40B4-BE49-F238E27FC236}">
                  <a16:creationId xmlns:a16="http://schemas.microsoft.com/office/drawing/2014/main" id="{FEAD6414-C95C-4E7C-BB13-05357DE7FA17}"/>
                </a:ext>
              </a:extLst>
            </p:cNvPr>
            <p:cNvSpPr>
              <a:spLocks/>
            </p:cNvSpPr>
            <p:nvPr/>
          </p:nvSpPr>
          <p:spPr bwMode="auto">
            <a:xfrm>
              <a:off x="5042" y="1847"/>
              <a:ext cx="187" cy="239"/>
            </a:xfrm>
            <a:custGeom>
              <a:avLst/>
              <a:gdLst>
                <a:gd name="T0" fmla="*/ 137921 w 79"/>
                <a:gd name="T1" fmla="*/ 13729 h 101"/>
                <a:gd name="T2" fmla="*/ 25863 w 79"/>
                <a:gd name="T3" fmla="*/ 235131 h 101"/>
                <a:gd name="T4" fmla="*/ 0 w 79"/>
                <a:gd name="T5" fmla="*/ 214340 h 101"/>
                <a:gd name="T6" fmla="*/ 114527 w 79"/>
                <a:gd name="T7" fmla="*/ 134663 h 101"/>
                <a:gd name="T8" fmla="*/ 121212 w 79"/>
                <a:gd name="T9" fmla="*/ 0 h 101"/>
                <a:gd name="T10" fmla="*/ 137921 w 79"/>
                <a:gd name="T11" fmla="*/ 13729 h 101"/>
                <a:gd name="T12" fmla="*/ 137921 w 79"/>
                <a:gd name="T13" fmla="*/ 13729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437" name="グループ 66">
            <a:extLst>
              <a:ext uri="{FF2B5EF4-FFF2-40B4-BE49-F238E27FC236}">
                <a16:creationId xmlns:a16="http://schemas.microsoft.com/office/drawing/2014/main" id="{DEE99CC3-127B-4ACF-9455-3352124A3903}"/>
              </a:ext>
            </a:extLst>
          </p:cNvPr>
          <p:cNvGrpSpPr>
            <a:grpSpLocks noChangeAspect="1"/>
          </p:cNvGrpSpPr>
          <p:nvPr/>
        </p:nvGrpSpPr>
        <p:grpSpPr bwMode="auto">
          <a:xfrm>
            <a:off x="23813" y="3049588"/>
            <a:ext cx="387350" cy="363537"/>
            <a:chOff x="3636" y="1964"/>
            <a:chExt cx="413" cy="388"/>
          </a:xfrm>
        </p:grpSpPr>
        <p:sp>
          <p:nvSpPr>
            <p:cNvPr id="438" name="フリーフォーム 67">
              <a:extLst>
                <a:ext uri="{FF2B5EF4-FFF2-40B4-BE49-F238E27FC236}">
                  <a16:creationId xmlns:a16="http://schemas.microsoft.com/office/drawing/2014/main" id="{ACF82C05-236D-491F-BDEA-1706B51AEEAB}"/>
                </a:ext>
              </a:extLst>
            </p:cNvPr>
            <p:cNvSpPr>
              <a:spLocks/>
            </p:cNvSpPr>
            <p:nvPr/>
          </p:nvSpPr>
          <p:spPr bwMode="auto">
            <a:xfrm>
              <a:off x="3971" y="1976"/>
              <a:ext cx="78" cy="109"/>
            </a:xfrm>
            <a:custGeom>
              <a:avLst/>
              <a:gdLst>
                <a:gd name="T0" fmla="*/ 8705 w 33"/>
                <a:gd name="T1" fmla="*/ 108171 h 46"/>
                <a:gd name="T2" fmla="*/ 57403 w 33"/>
                <a:gd name="T3" fmla="*/ 2078 h 46"/>
                <a:gd name="T4" fmla="*/ 43760 w 33"/>
                <a:gd name="T5" fmla="*/ 0 h 46"/>
                <a:gd name="T6" fmla="*/ 45661 w 33"/>
                <a:gd name="T7" fmla="*/ 63718 h 46"/>
                <a:gd name="T8" fmla="*/ 0 w 33"/>
                <a:gd name="T9" fmla="*/ 106531 h 46"/>
                <a:gd name="T10" fmla="*/ 8705 w 33"/>
                <a:gd name="T11" fmla="*/ 108171 h 46"/>
                <a:gd name="T12" fmla="*/ 8705 w 33"/>
                <a:gd name="T13" fmla="*/ 108171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9" name="フリーフォーム 68">
              <a:extLst>
                <a:ext uri="{FF2B5EF4-FFF2-40B4-BE49-F238E27FC236}">
                  <a16:creationId xmlns:a16="http://schemas.microsoft.com/office/drawing/2014/main" id="{C88BC003-FB02-470E-982A-AA9048C15C43}"/>
                </a:ext>
              </a:extLst>
            </p:cNvPr>
            <p:cNvSpPr>
              <a:spLocks/>
            </p:cNvSpPr>
            <p:nvPr/>
          </p:nvSpPr>
          <p:spPr bwMode="auto">
            <a:xfrm>
              <a:off x="3636" y="1964"/>
              <a:ext cx="413" cy="388"/>
            </a:xfrm>
            <a:custGeom>
              <a:avLst/>
              <a:gdLst>
                <a:gd name="T0" fmla="*/ 329159 w 175"/>
                <a:gd name="T1" fmla="*/ 62622 h 164"/>
                <a:gd name="T2" fmla="*/ 388598 w 175"/>
                <a:gd name="T3" fmla="*/ 232656 h 164"/>
                <a:gd name="T4" fmla="*/ 347453 w 175"/>
                <a:gd name="T5" fmla="*/ 306177 h 164"/>
                <a:gd name="T6" fmla="*/ 340569 w 175"/>
                <a:gd name="T7" fmla="*/ 214141 h 164"/>
                <a:gd name="T8" fmla="*/ 247614 w 175"/>
                <a:gd name="T9" fmla="*/ 367180 h 164"/>
                <a:gd name="T10" fmla="*/ 202344 w 175"/>
                <a:gd name="T11" fmla="*/ 375790 h 164"/>
                <a:gd name="T12" fmla="*/ 227162 w 175"/>
                <a:gd name="T13" fmla="*/ 255112 h 164"/>
                <a:gd name="T14" fmla="*/ 81930 w 175"/>
                <a:gd name="T15" fmla="*/ 271815 h 164"/>
                <a:gd name="T16" fmla="*/ 0 w 175"/>
                <a:gd name="T17" fmla="*/ 251486 h 164"/>
                <a:gd name="T18" fmla="*/ 193355 w 175"/>
                <a:gd name="T19" fmla="*/ 146408 h 164"/>
                <a:gd name="T20" fmla="*/ 81930 w 175"/>
                <a:gd name="T21" fmla="*/ 69613 h 164"/>
                <a:gd name="T22" fmla="*/ 229050 w 175"/>
                <a:gd name="T23" fmla="*/ 48902 h 164"/>
                <a:gd name="T24" fmla="*/ 193355 w 175"/>
                <a:gd name="T25" fmla="*/ 11557 h 164"/>
                <a:gd name="T26" fmla="*/ 265380 w 175"/>
                <a:gd name="T27" fmla="*/ 11557 h 164"/>
                <a:gd name="T28" fmla="*/ 324101 w 175"/>
                <a:gd name="T29" fmla="*/ 55950 h 164"/>
                <a:gd name="T30" fmla="*/ 329159 w 175"/>
                <a:gd name="T31" fmla="*/ 62622 h 164"/>
                <a:gd name="T32" fmla="*/ 329159 w 175"/>
                <a:gd name="T33" fmla="*/ 62622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0" name="フリーフォーム 69">
              <a:extLst>
                <a:ext uri="{FF2B5EF4-FFF2-40B4-BE49-F238E27FC236}">
                  <a16:creationId xmlns:a16="http://schemas.microsoft.com/office/drawing/2014/main" id="{CDA5AB75-89BB-44FC-9A04-905BD2D55A12}"/>
                </a:ext>
              </a:extLst>
            </p:cNvPr>
            <p:cNvSpPr>
              <a:spLocks/>
            </p:cNvSpPr>
            <p:nvPr/>
          </p:nvSpPr>
          <p:spPr bwMode="auto">
            <a:xfrm>
              <a:off x="3676" y="1964"/>
              <a:ext cx="364" cy="367"/>
            </a:xfrm>
            <a:custGeom>
              <a:avLst/>
              <a:gdLst>
                <a:gd name="T0" fmla="*/ 302160 w 154"/>
                <a:gd name="T1" fmla="*/ 102554 h 155"/>
                <a:gd name="T2" fmla="*/ 193733 w 154"/>
                <a:gd name="T3" fmla="*/ 20777 h 155"/>
                <a:gd name="T4" fmla="*/ 225824 w 154"/>
                <a:gd name="T5" fmla="*/ 75091 h 155"/>
                <a:gd name="T6" fmla="*/ 71349 w 154"/>
                <a:gd name="T7" fmla="*/ 68013 h 155"/>
                <a:gd name="T8" fmla="*/ 185900 w 154"/>
                <a:gd name="T9" fmla="*/ 145178 h 155"/>
                <a:gd name="T10" fmla="*/ 0 w 154"/>
                <a:gd name="T11" fmla="*/ 247732 h 155"/>
                <a:gd name="T12" fmla="*/ 211522 w 154"/>
                <a:gd name="T13" fmla="*/ 229058 h 155"/>
                <a:gd name="T14" fmla="*/ 185900 w 154"/>
                <a:gd name="T15" fmla="*/ 362632 h 155"/>
                <a:gd name="T16" fmla="*/ 302160 w 154"/>
                <a:gd name="T17" fmla="*/ 189765 h 155"/>
                <a:gd name="T18" fmla="*/ 327312 w 154"/>
                <a:gd name="T19" fmla="*/ 268722 h 155"/>
                <a:gd name="T20" fmla="*/ 305881 w 154"/>
                <a:gd name="T21" fmla="*/ 105514 h 155"/>
                <a:gd name="T22" fmla="*/ 302160 w 154"/>
                <a:gd name="T23" fmla="*/ 102554 h 155"/>
                <a:gd name="T24" fmla="*/ 302160 w 154"/>
                <a:gd name="T25" fmla="*/ 102554 h 1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1" name="フリーフォーム 70">
              <a:extLst>
                <a:ext uri="{FF2B5EF4-FFF2-40B4-BE49-F238E27FC236}">
                  <a16:creationId xmlns:a16="http://schemas.microsoft.com/office/drawing/2014/main" id="{C58E3DE8-BF7C-46CF-A124-8B82AA0B8BB6}"/>
                </a:ext>
              </a:extLst>
            </p:cNvPr>
            <p:cNvSpPr>
              <a:spLocks/>
            </p:cNvSpPr>
            <p:nvPr/>
          </p:nvSpPr>
          <p:spPr bwMode="auto">
            <a:xfrm>
              <a:off x="3771" y="2080"/>
              <a:ext cx="207" cy="116"/>
            </a:xfrm>
            <a:custGeom>
              <a:avLst/>
              <a:gdLst>
                <a:gd name="T0" fmla="*/ 194166 w 88"/>
                <a:gd name="T1" fmla="*/ 0 h 49"/>
                <a:gd name="T2" fmla="*/ 0 w 88"/>
                <a:gd name="T3" fmla="*/ 114575 h 49"/>
                <a:gd name="T4" fmla="*/ 194166 w 88"/>
                <a:gd name="T5" fmla="*/ 0 h 49"/>
                <a:gd name="T6" fmla="*/ 0 60000 65536"/>
                <a:gd name="T7" fmla="*/ 0 60000 65536"/>
                <a:gd name="T8" fmla="*/ 0 60000 65536"/>
              </a:gdLst>
              <a:ahLst/>
              <a:cxnLst>
                <a:cxn ang="T6">
                  <a:pos x="T0" y="T1"/>
                </a:cxn>
                <a:cxn ang="T7">
                  <a:pos x="T2" y="T3"/>
                </a:cxn>
                <a:cxn ang="T8">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2" name="フリーフォーム 71">
              <a:extLst>
                <a:ext uri="{FF2B5EF4-FFF2-40B4-BE49-F238E27FC236}">
                  <a16:creationId xmlns:a16="http://schemas.microsoft.com/office/drawing/2014/main" id="{0CFA4AA7-2347-4FD8-8C34-961B10147A62}"/>
                </a:ext>
              </a:extLst>
            </p:cNvPr>
            <p:cNvSpPr>
              <a:spLocks/>
            </p:cNvSpPr>
            <p:nvPr/>
          </p:nvSpPr>
          <p:spPr bwMode="auto">
            <a:xfrm>
              <a:off x="3905" y="2128"/>
              <a:ext cx="59" cy="151"/>
            </a:xfrm>
            <a:custGeom>
              <a:avLst/>
              <a:gdLst>
                <a:gd name="T0" fmla="*/ 40420 w 25"/>
                <a:gd name="T1" fmla="*/ 0 h 64"/>
                <a:gd name="T2" fmla="*/ 0 w 25"/>
                <a:gd name="T3" fmla="*/ 144894 h 64"/>
                <a:gd name="T4" fmla="*/ 40420 w 25"/>
                <a:gd name="T5" fmla="*/ 0 h 64"/>
                <a:gd name="T6" fmla="*/ 0 60000 65536"/>
                <a:gd name="T7" fmla="*/ 0 60000 65536"/>
                <a:gd name="T8" fmla="*/ 0 60000 65536"/>
              </a:gdLst>
              <a:ahLst/>
              <a:cxnLst>
                <a:cxn ang="T6">
                  <a:pos x="T0" y="T1"/>
                </a:cxn>
                <a:cxn ang="T7">
                  <a:pos x="T2" y="T3"/>
                </a:cxn>
                <a:cxn ang="T8">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3" name="フリーフォーム 72">
              <a:extLst>
                <a:ext uri="{FF2B5EF4-FFF2-40B4-BE49-F238E27FC236}">
                  <a16:creationId xmlns:a16="http://schemas.microsoft.com/office/drawing/2014/main" id="{304535E1-7076-417D-92A7-3077B1B33C3B}"/>
                </a:ext>
              </a:extLst>
            </p:cNvPr>
            <p:cNvSpPr>
              <a:spLocks/>
            </p:cNvSpPr>
            <p:nvPr/>
          </p:nvSpPr>
          <p:spPr bwMode="auto">
            <a:xfrm>
              <a:off x="3983" y="2106"/>
              <a:ext cx="38" cy="90"/>
            </a:xfrm>
            <a:custGeom>
              <a:avLst/>
              <a:gdLst>
                <a:gd name="T0" fmla="*/ 0 w 16"/>
                <a:gd name="T1" fmla="*/ 0 h 38"/>
                <a:gd name="T2" fmla="*/ 36653 w 16"/>
                <a:gd name="T3" fmla="*/ 88989 h 38"/>
                <a:gd name="T4" fmla="*/ 0 w 16"/>
                <a:gd name="T5" fmla="*/ 0 h 38"/>
                <a:gd name="T6" fmla="*/ 0 60000 65536"/>
                <a:gd name="T7" fmla="*/ 0 60000 65536"/>
                <a:gd name="T8" fmla="*/ 0 60000 65536"/>
              </a:gdLst>
              <a:ahLst/>
              <a:cxnLst>
                <a:cxn ang="T6">
                  <a:pos x="T0" y="T1"/>
                </a:cxn>
                <a:cxn ang="T7">
                  <a:pos x="T2" y="T3"/>
                </a:cxn>
                <a:cxn ang="T8">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4" name="フリーフォーム 73">
              <a:extLst>
                <a:ext uri="{FF2B5EF4-FFF2-40B4-BE49-F238E27FC236}">
                  <a16:creationId xmlns:a16="http://schemas.microsoft.com/office/drawing/2014/main" id="{68E6184D-9775-49DC-8584-058EB6EAA101}"/>
                </a:ext>
              </a:extLst>
            </p:cNvPr>
            <p:cNvSpPr>
              <a:spLocks/>
            </p:cNvSpPr>
            <p:nvPr/>
          </p:nvSpPr>
          <p:spPr bwMode="auto">
            <a:xfrm>
              <a:off x="3910" y="2005"/>
              <a:ext cx="54" cy="78"/>
            </a:xfrm>
            <a:custGeom>
              <a:avLst/>
              <a:gdLst>
                <a:gd name="T0" fmla="*/ 49919 w 23"/>
                <a:gd name="T1" fmla="*/ 75851 h 33"/>
                <a:gd name="T2" fmla="*/ 0 w 23"/>
                <a:gd name="T3" fmla="*/ 0 h 33"/>
                <a:gd name="T4" fmla="*/ 49919 w 23"/>
                <a:gd name="T5" fmla="*/ 75851 h 33"/>
                <a:gd name="T6" fmla="*/ 0 60000 65536"/>
                <a:gd name="T7" fmla="*/ 0 60000 65536"/>
                <a:gd name="T8" fmla="*/ 0 60000 65536"/>
              </a:gdLst>
              <a:ahLst/>
              <a:cxnLst>
                <a:cxn ang="T6">
                  <a:pos x="T0" y="T1"/>
                </a:cxn>
                <a:cxn ang="T7">
                  <a:pos x="T2" y="T3"/>
                </a:cxn>
                <a:cxn ang="T8">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5" name="フリーフォーム 74">
              <a:extLst>
                <a:ext uri="{FF2B5EF4-FFF2-40B4-BE49-F238E27FC236}">
                  <a16:creationId xmlns:a16="http://schemas.microsoft.com/office/drawing/2014/main" id="{1BFA281F-1949-4F47-B97B-36EFF36FFFEA}"/>
                </a:ext>
              </a:extLst>
            </p:cNvPr>
            <p:cNvSpPr>
              <a:spLocks/>
            </p:cNvSpPr>
            <p:nvPr/>
          </p:nvSpPr>
          <p:spPr bwMode="auto">
            <a:xfrm>
              <a:off x="3794" y="2033"/>
              <a:ext cx="140" cy="69"/>
            </a:xfrm>
            <a:custGeom>
              <a:avLst/>
              <a:gdLst>
                <a:gd name="T0" fmla="*/ 140662 w 59"/>
                <a:gd name="T1" fmla="*/ 70770 h 29"/>
                <a:gd name="T2" fmla="*/ 0 w 59"/>
                <a:gd name="T3" fmla="*/ 0 h 29"/>
                <a:gd name="T4" fmla="*/ 140662 w 59"/>
                <a:gd name="T5" fmla="*/ 70770 h 29"/>
                <a:gd name="T6" fmla="*/ 0 60000 65536"/>
                <a:gd name="T7" fmla="*/ 0 60000 65536"/>
                <a:gd name="T8" fmla="*/ 0 60000 65536"/>
              </a:gdLst>
              <a:ahLst/>
              <a:cxnLst>
                <a:cxn ang="T6">
                  <a:pos x="T0" y="T1"/>
                </a:cxn>
                <a:cxn ang="T7">
                  <a:pos x="T2" y="T3"/>
                </a:cxn>
                <a:cxn ang="T8">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タイトル 1"/>
          <p:cNvSpPr>
            <a:spLocks noGrp="1"/>
          </p:cNvSpPr>
          <p:nvPr>
            <p:ph type="title"/>
          </p:nvPr>
        </p:nvSpPr>
        <p:spPr>
          <a:xfrm>
            <a:off x="2034904" y="828876"/>
            <a:ext cx="6058552" cy="3507549"/>
          </a:xfrm>
        </p:spPr>
        <p:txBody>
          <a:bodyPr rtlCol="0" anchor="ctr">
            <a:normAutofit/>
          </a:bodyPr>
          <a:lstStyle>
            <a:lvl1pPr algn="ctr">
              <a:defRPr sz="6000">
                <a:latin typeface="MS Mincho" panose="02020609040205080304" pitchFamily="17" charset="-128"/>
                <a:ea typeface="MS Mincho" panose="02020609040205080304" pitchFamily="17" charset="-128"/>
              </a:defRPr>
            </a:lvl1pPr>
          </a:lstStyle>
          <a:p>
            <a:r>
              <a:rPr lang="ja-JP" altLang="en-US" noProof="0"/>
              <a:t>マスター タイトルの書式設定</a:t>
            </a:r>
            <a:endParaRPr lang="ja-JP" altLang="en-US" noProof="0" dirty="0"/>
          </a:p>
        </p:txBody>
      </p:sp>
      <p:sp>
        <p:nvSpPr>
          <p:cNvPr id="446" name="フッター プレースホルダー 3">
            <a:extLst>
              <a:ext uri="{FF2B5EF4-FFF2-40B4-BE49-F238E27FC236}">
                <a16:creationId xmlns:a16="http://schemas.microsoft.com/office/drawing/2014/main" id="{C2960E54-EEDA-4CDD-A21C-A6A2AA120CC2}"/>
              </a:ext>
            </a:extLst>
          </p:cNvPr>
          <p:cNvSpPr>
            <a:spLocks noGrp="1"/>
          </p:cNvSpPr>
          <p:nvPr>
            <p:ph type="ftr" sz="quarter" idx="10"/>
          </p:nvPr>
        </p:nvSpPr>
        <p:spPr/>
        <p:txBody>
          <a:bodyPr/>
          <a:lstStyle>
            <a:lvl1pPr>
              <a:defRPr>
                <a:latin typeface="MS Mincho" panose="02020609040205080304" pitchFamily="17" charset="-128"/>
                <a:ea typeface="MS Mincho" panose="02020609040205080304" pitchFamily="17" charset="-128"/>
              </a:defRPr>
            </a:lvl1pPr>
          </a:lstStyle>
          <a:p>
            <a:pPr>
              <a:defRPr/>
            </a:pPr>
            <a:r>
              <a:rPr lang="ja-JP" altLang="en-US"/>
              <a:t>フッターを追加</a:t>
            </a:r>
            <a:endParaRPr lang="ja-JP" altLang="en-US" dirty="0"/>
          </a:p>
        </p:txBody>
      </p:sp>
      <p:sp>
        <p:nvSpPr>
          <p:cNvPr id="447" name="日付プレースホルダー 2">
            <a:extLst>
              <a:ext uri="{FF2B5EF4-FFF2-40B4-BE49-F238E27FC236}">
                <a16:creationId xmlns:a16="http://schemas.microsoft.com/office/drawing/2014/main" id="{90971547-0D4D-499D-AE6D-9B0FDC60D195}"/>
              </a:ext>
            </a:extLst>
          </p:cNvPr>
          <p:cNvSpPr>
            <a:spLocks noGrp="1"/>
          </p:cNvSpPr>
          <p:nvPr>
            <p:ph type="dt" sz="half" idx="11"/>
          </p:nvPr>
        </p:nvSpPr>
        <p:spPr/>
        <p:txBody>
          <a:bodyPr/>
          <a:lstStyle>
            <a:lvl1pPr>
              <a:defRPr>
                <a:latin typeface="MS Mincho" panose="02020609040205080304" pitchFamily="17" charset="-128"/>
                <a:ea typeface="MS Mincho" panose="02020609040205080304" pitchFamily="17" charset="-128"/>
              </a:defRPr>
            </a:lvl1pPr>
          </a:lstStyle>
          <a:p>
            <a:pPr>
              <a:defRPr/>
            </a:pPr>
            <a:fld id="{8E167AEA-4303-4508-8E37-F001E7DF2914}" type="datetime4">
              <a:rPr lang="ja-JP" altLang="en-US"/>
              <a:pPr>
                <a:defRPr/>
              </a:pPr>
              <a:t>2021年9月19日</a:t>
            </a:fld>
            <a:endParaRPr lang="ja-JP" altLang="en-US" dirty="0"/>
          </a:p>
        </p:txBody>
      </p:sp>
      <p:sp>
        <p:nvSpPr>
          <p:cNvPr id="448" name="スライド番号プレースホルダー 4">
            <a:extLst>
              <a:ext uri="{FF2B5EF4-FFF2-40B4-BE49-F238E27FC236}">
                <a16:creationId xmlns:a16="http://schemas.microsoft.com/office/drawing/2014/main" id="{5CDE7F11-E44D-4575-B3A7-98CC1D259C04}"/>
              </a:ext>
            </a:extLst>
          </p:cNvPr>
          <p:cNvSpPr>
            <a:spLocks noGrp="1"/>
          </p:cNvSpPr>
          <p:nvPr>
            <p:ph type="sldNum" sz="quarter" idx="12"/>
          </p:nvPr>
        </p:nvSpPr>
        <p:spPr/>
        <p:txBody>
          <a:bodyPr/>
          <a:lstStyle>
            <a:lvl1pPr>
              <a:defRPr>
                <a:latin typeface="MS Mincho" panose="02020609040205080304" pitchFamily="17" charset="-128"/>
                <a:ea typeface="MS Mincho" panose="02020609040205080304" pitchFamily="17" charset="-128"/>
              </a:defRPr>
            </a:lvl1pPr>
          </a:lstStyle>
          <a:p>
            <a:pPr>
              <a:defRPr/>
            </a:pPr>
            <a:fld id="{237301FD-BCCE-40C3-AB05-C23B24BC0610}" type="slidenum">
              <a:rPr lang="en-US" altLang="ja-JP"/>
              <a:pPr>
                <a:defRPr/>
              </a:pPr>
              <a:t>‹#›</a:t>
            </a:fld>
            <a:endParaRPr lang="en-US" altLang="ja-JP" dirty="0"/>
          </a:p>
        </p:txBody>
      </p:sp>
    </p:spTree>
    <p:extLst>
      <p:ext uri="{BB962C8B-B14F-4D97-AF65-F5344CB8AC3E}">
        <p14:creationId xmlns:p14="http://schemas.microsoft.com/office/powerpoint/2010/main" val="336192751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フッター プレースホルダー 2">
            <a:extLst>
              <a:ext uri="{FF2B5EF4-FFF2-40B4-BE49-F238E27FC236}">
                <a16:creationId xmlns:a16="http://schemas.microsoft.com/office/drawing/2014/main" id="{4B4A07E4-E6C5-4D26-A3A8-51A55C32DED1}"/>
              </a:ext>
            </a:extLst>
          </p:cNvPr>
          <p:cNvSpPr>
            <a:spLocks noGrp="1"/>
          </p:cNvSpPr>
          <p:nvPr>
            <p:ph type="ftr" sz="quarter" idx="10"/>
          </p:nvPr>
        </p:nvSpPr>
        <p:spPr/>
        <p:txBody>
          <a:bodyPr/>
          <a:lstStyle>
            <a:lvl1pPr>
              <a:defRPr>
                <a:latin typeface="MS Mincho" panose="02020609040205080304" pitchFamily="17" charset="-128"/>
                <a:ea typeface="MS Mincho" panose="02020609040205080304" pitchFamily="17" charset="-128"/>
              </a:defRPr>
            </a:lvl1pPr>
          </a:lstStyle>
          <a:p>
            <a:pPr>
              <a:defRPr/>
            </a:pPr>
            <a:r>
              <a:rPr lang="ja-JP" altLang="en-US"/>
              <a:t>フッターを追加</a:t>
            </a:r>
            <a:endParaRPr lang="ja-JP" altLang="en-US" dirty="0"/>
          </a:p>
        </p:txBody>
      </p:sp>
      <p:sp>
        <p:nvSpPr>
          <p:cNvPr id="3" name="日付プレースホルダー 1">
            <a:extLst>
              <a:ext uri="{FF2B5EF4-FFF2-40B4-BE49-F238E27FC236}">
                <a16:creationId xmlns:a16="http://schemas.microsoft.com/office/drawing/2014/main" id="{7DEDC173-2BF9-42BF-B1D4-A5E786D3E4CC}"/>
              </a:ext>
            </a:extLst>
          </p:cNvPr>
          <p:cNvSpPr>
            <a:spLocks noGrp="1"/>
          </p:cNvSpPr>
          <p:nvPr>
            <p:ph type="dt" sz="half" idx="11"/>
          </p:nvPr>
        </p:nvSpPr>
        <p:spPr/>
        <p:txBody>
          <a:bodyPr/>
          <a:lstStyle>
            <a:lvl1pPr>
              <a:defRPr>
                <a:latin typeface="MS Mincho" panose="02020609040205080304" pitchFamily="17" charset="-128"/>
                <a:ea typeface="MS Mincho" panose="02020609040205080304" pitchFamily="17" charset="-128"/>
              </a:defRPr>
            </a:lvl1pPr>
          </a:lstStyle>
          <a:p>
            <a:pPr>
              <a:defRPr/>
            </a:pPr>
            <a:fld id="{26408ED5-0477-4E5D-B192-B0C1FECB65F9}" type="datetime4">
              <a:rPr lang="ja-JP" altLang="en-US"/>
              <a:pPr>
                <a:defRPr/>
              </a:pPr>
              <a:t>2021年9月19日</a:t>
            </a:fld>
            <a:endParaRPr lang="ja-JP" altLang="en-US" dirty="0"/>
          </a:p>
        </p:txBody>
      </p:sp>
      <p:sp>
        <p:nvSpPr>
          <p:cNvPr id="4" name="スライド番号プレースホルダー 3">
            <a:extLst>
              <a:ext uri="{FF2B5EF4-FFF2-40B4-BE49-F238E27FC236}">
                <a16:creationId xmlns:a16="http://schemas.microsoft.com/office/drawing/2014/main" id="{EEC29A70-7E14-4A1B-8050-47AACC971E61}"/>
              </a:ext>
            </a:extLst>
          </p:cNvPr>
          <p:cNvSpPr>
            <a:spLocks noGrp="1"/>
          </p:cNvSpPr>
          <p:nvPr>
            <p:ph type="sldNum" sz="quarter" idx="12"/>
          </p:nvPr>
        </p:nvSpPr>
        <p:spPr/>
        <p:txBody>
          <a:bodyPr/>
          <a:lstStyle>
            <a:lvl1pPr>
              <a:defRPr>
                <a:latin typeface="MS Mincho" panose="02020609040205080304" pitchFamily="17" charset="-128"/>
                <a:ea typeface="MS Mincho" panose="02020609040205080304" pitchFamily="17" charset="-128"/>
              </a:defRPr>
            </a:lvl1pPr>
          </a:lstStyle>
          <a:p>
            <a:pPr>
              <a:defRPr/>
            </a:pPr>
            <a:fld id="{0C7548B5-BFB4-483B-A8D6-2B8CC02466A7}" type="slidenum">
              <a:rPr lang="en-US" altLang="ja-JP"/>
              <a:pPr>
                <a:defRPr/>
              </a:pPr>
              <a:t>‹#›</a:t>
            </a:fld>
            <a:endParaRPr lang="en-US" altLang="ja-JP" dirty="0"/>
          </a:p>
        </p:txBody>
      </p:sp>
    </p:spTree>
    <p:extLst>
      <p:ext uri="{BB962C8B-B14F-4D97-AF65-F5344CB8AC3E}">
        <p14:creationId xmlns:p14="http://schemas.microsoft.com/office/powerpoint/2010/main" val="94269324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1188720"/>
            <a:ext cx="3108960" cy="2286000"/>
          </a:xfrm>
        </p:spPr>
        <p:txBody>
          <a:bodyPr rtlCol="0">
            <a:normAutofit/>
          </a:bodyPr>
          <a:lstStyle>
            <a:lvl1pPr>
              <a:defRPr sz="3400" b="0"/>
            </a:lvl1pPr>
          </a:lstStyle>
          <a:p>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4480560" y="457200"/>
            <a:ext cx="6675120" cy="5943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p:cNvSpPr>
            <a:spLocks noGrp="1"/>
          </p:cNvSpPr>
          <p:nvPr>
            <p:ph type="body" sz="half" idx="2"/>
          </p:nvPr>
        </p:nvSpPr>
        <p:spPr>
          <a:xfrm>
            <a:off x="1097280" y="3474720"/>
            <a:ext cx="3108960" cy="13716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noProof="0"/>
              <a:t>マスター テキストの書式設定</a:t>
            </a:r>
          </a:p>
        </p:txBody>
      </p:sp>
      <p:sp>
        <p:nvSpPr>
          <p:cNvPr id="5" name="フッター プレースホルダー 5">
            <a:extLst>
              <a:ext uri="{FF2B5EF4-FFF2-40B4-BE49-F238E27FC236}">
                <a16:creationId xmlns:a16="http://schemas.microsoft.com/office/drawing/2014/main" id="{0E25EB2C-F47D-4DEE-9BDF-61ADD32FC022}"/>
              </a:ext>
            </a:extLst>
          </p:cNvPr>
          <p:cNvSpPr>
            <a:spLocks noGrp="1"/>
          </p:cNvSpPr>
          <p:nvPr>
            <p:ph type="ftr" sz="quarter" idx="10"/>
          </p:nvPr>
        </p:nvSpPr>
        <p:spPr/>
        <p:txBody>
          <a:bodyPr/>
          <a:lstStyle>
            <a:lvl1pPr>
              <a:defRPr/>
            </a:lvl1pPr>
          </a:lstStyle>
          <a:p>
            <a:pPr>
              <a:defRPr/>
            </a:pPr>
            <a:r>
              <a:rPr lang="ja-JP" altLang="en-US"/>
              <a:t>フッターを追加</a:t>
            </a:r>
          </a:p>
        </p:txBody>
      </p:sp>
      <p:sp>
        <p:nvSpPr>
          <p:cNvPr id="6" name="日付プレースホルダー 4">
            <a:extLst>
              <a:ext uri="{FF2B5EF4-FFF2-40B4-BE49-F238E27FC236}">
                <a16:creationId xmlns:a16="http://schemas.microsoft.com/office/drawing/2014/main" id="{83DFB865-29A2-4E83-B7C6-13ACBAB97AFA}"/>
              </a:ext>
            </a:extLst>
          </p:cNvPr>
          <p:cNvSpPr>
            <a:spLocks noGrp="1"/>
          </p:cNvSpPr>
          <p:nvPr>
            <p:ph type="dt" sz="half" idx="11"/>
          </p:nvPr>
        </p:nvSpPr>
        <p:spPr/>
        <p:txBody>
          <a:bodyPr/>
          <a:lstStyle>
            <a:lvl1pPr>
              <a:defRPr/>
            </a:lvl1pPr>
          </a:lstStyle>
          <a:p>
            <a:pPr>
              <a:defRPr/>
            </a:pPr>
            <a:fld id="{64E341F1-8F45-412E-830F-E1BD90F9D65E}" type="datetime4">
              <a:rPr lang="ja-JP" altLang="en-US"/>
              <a:pPr>
                <a:defRPr/>
              </a:pPr>
              <a:t>2021年9月19日</a:t>
            </a:fld>
            <a:endParaRPr lang="ja-JP" altLang="en-US" dirty="0"/>
          </a:p>
        </p:txBody>
      </p:sp>
      <p:sp>
        <p:nvSpPr>
          <p:cNvPr id="7" name="スライド番号プレースホルダー 6">
            <a:extLst>
              <a:ext uri="{FF2B5EF4-FFF2-40B4-BE49-F238E27FC236}">
                <a16:creationId xmlns:a16="http://schemas.microsoft.com/office/drawing/2014/main" id="{0D8B9239-CAD5-4033-A487-99D51ED1C792}"/>
              </a:ext>
            </a:extLst>
          </p:cNvPr>
          <p:cNvSpPr>
            <a:spLocks noGrp="1"/>
          </p:cNvSpPr>
          <p:nvPr>
            <p:ph type="sldNum" sz="quarter" idx="12"/>
          </p:nvPr>
        </p:nvSpPr>
        <p:spPr/>
        <p:txBody>
          <a:bodyPr/>
          <a:lstStyle>
            <a:lvl1pPr>
              <a:defRPr/>
            </a:lvl1pPr>
          </a:lstStyle>
          <a:p>
            <a:pPr>
              <a:defRPr/>
            </a:pPr>
            <a:fld id="{EDB14EBD-2FEA-40A8-A8C0-34DFC84FA7C5}" type="slidenum">
              <a:rPr lang="en-US" altLang="ja-JP"/>
              <a:pPr>
                <a:defRPr/>
              </a:pPr>
              <a:t>‹#›</a:t>
            </a:fld>
            <a:endParaRPr lang="en-US" altLang="ja-JP" dirty="0"/>
          </a:p>
        </p:txBody>
      </p:sp>
    </p:spTree>
    <p:extLst>
      <p:ext uri="{BB962C8B-B14F-4D97-AF65-F5344CB8AC3E}">
        <p14:creationId xmlns:p14="http://schemas.microsoft.com/office/powerpoint/2010/main" val="136931001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9/19/21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13891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キャプション付きの画像">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1188720"/>
            <a:ext cx="3108960" cy="2286000"/>
          </a:xfrm>
        </p:spPr>
        <p:txBody>
          <a:bodyPr rtlCol="0">
            <a:normAutofit/>
          </a:bodyPr>
          <a:lstStyle>
            <a:lvl1pPr>
              <a:defRPr sz="3400" b="0"/>
            </a:lvl1pPr>
          </a:lstStyle>
          <a:p>
            <a:r>
              <a:rPr lang="ja-JP" altLang="en-US" noProof="0"/>
              <a:t>マスター タイトルの書式設定</a:t>
            </a:r>
            <a:endParaRPr lang="ja-JP" altLang="en-US" noProof="0"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4480560" y="457200"/>
            <a:ext cx="6675120" cy="5943600"/>
          </a:xfrm>
          <a:solidFill>
            <a:schemeClr val="bg1">
              <a:lumMod val="95000"/>
            </a:schemeClr>
          </a:solidFill>
        </p:spPr>
        <p:txBody>
          <a:bodyPr rtlCol="0">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1097280" y="3474720"/>
            <a:ext cx="3108960" cy="13716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noProof="0"/>
              <a:t>マスター テキストの書式設定</a:t>
            </a:r>
          </a:p>
        </p:txBody>
      </p:sp>
      <p:sp>
        <p:nvSpPr>
          <p:cNvPr id="5" name="フッター プレースホルダー 5">
            <a:extLst>
              <a:ext uri="{FF2B5EF4-FFF2-40B4-BE49-F238E27FC236}">
                <a16:creationId xmlns:a16="http://schemas.microsoft.com/office/drawing/2014/main" id="{E78D65AE-819B-4222-A03C-5963A3120622}"/>
              </a:ext>
            </a:extLst>
          </p:cNvPr>
          <p:cNvSpPr>
            <a:spLocks noGrp="1"/>
          </p:cNvSpPr>
          <p:nvPr>
            <p:ph type="ftr" sz="quarter" idx="10"/>
          </p:nvPr>
        </p:nvSpPr>
        <p:spPr/>
        <p:txBody>
          <a:bodyPr/>
          <a:lstStyle>
            <a:lvl1pPr>
              <a:defRPr/>
            </a:lvl1pPr>
          </a:lstStyle>
          <a:p>
            <a:pPr>
              <a:defRPr/>
            </a:pPr>
            <a:r>
              <a:rPr lang="ja-JP" altLang="en-US"/>
              <a:t>フッターを追加</a:t>
            </a:r>
          </a:p>
        </p:txBody>
      </p:sp>
      <p:sp>
        <p:nvSpPr>
          <p:cNvPr id="6" name="日付プレースホルダー 4">
            <a:extLst>
              <a:ext uri="{FF2B5EF4-FFF2-40B4-BE49-F238E27FC236}">
                <a16:creationId xmlns:a16="http://schemas.microsoft.com/office/drawing/2014/main" id="{11BD1BF9-F94D-4EA6-A2FF-0E2174B2FE5B}"/>
              </a:ext>
            </a:extLst>
          </p:cNvPr>
          <p:cNvSpPr>
            <a:spLocks noGrp="1"/>
          </p:cNvSpPr>
          <p:nvPr>
            <p:ph type="dt" sz="half" idx="11"/>
          </p:nvPr>
        </p:nvSpPr>
        <p:spPr/>
        <p:txBody>
          <a:bodyPr/>
          <a:lstStyle>
            <a:lvl1pPr>
              <a:defRPr/>
            </a:lvl1pPr>
          </a:lstStyle>
          <a:p>
            <a:pPr>
              <a:defRPr/>
            </a:pPr>
            <a:fld id="{C6056CB9-8E86-4CB8-B324-10EE94756BF2}" type="datetime4">
              <a:rPr lang="ja-JP" altLang="en-US"/>
              <a:pPr>
                <a:defRPr/>
              </a:pPr>
              <a:t>2021年9月19日</a:t>
            </a:fld>
            <a:endParaRPr lang="ja-JP" altLang="en-US" dirty="0"/>
          </a:p>
        </p:txBody>
      </p:sp>
      <p:sp>
        <p:nvSpPr>
          <p:cNvPr id="7" name="スライド番号プレースホルダー 6">
            <a:extLst>
              <a:ext uri="{FF2B5EF4-FFF2-40B4-BE49-F238E27FC236}">
                <a16:creationId xmlns:a16="http://schemas.microsoft.com/office/drawing/2014/main" id="{B410A893-1189-4010-8814-A0FDDA794082}"/>
              </a:ext>
            </a:extLst>
          </p:cNvPr>
          <p:cNvSpPr>
            <a:spLocks noGrp="1"/>
          </p:cNvSpPr>
          <p:nvPr>
            <p:ph type="sldNum" sz="quarter" idx="12"/>
          </p:nvPr>
        </p:nvSpPr>
        <p:spPr/>
        <p:txBody>
          <a:bodyPr/>
          <a:lstStyle>
            <a:lvl1pPr>
              <a:defRPr/>
            </a:lvl1pPr>
          </a:lstStyle>
          <a:p>
            <a:pPr>
              <a:defRPr/>
            </a:pPr>
            <a:fld id="{A13CB5D6-4A41-4DE9-8798-0CA9D702999E}" type="slidenum">
              <a:rPr lang="en-US" altLang="ja-JP"/>
              <a:pPr>
                <a:defRPr/>
              </a:pPr>
              <a:t>‹#›</a:t>
            </a:fld>
            <a:endParaRPr lang="en-US" altLang="ja-JP" dirty="0"/>
          </a:p>
        </p:txBody>
      </p:sp>
    </p:spTree>
    <p:extLst>
      <p:ext uri="{BB962C8B-B14F-4D97-AF65-F5344CB8AC3E}">
        <p14:creationId xmlns:p14="http://schemas.microsoft.com/office/powerpoint/2010/main" val="193200930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ja-JP" altLang="en-US" dirty="0"/>
          </a:p>
        </p:txBody>
      </p:sp>
      <p:sp>
        <p:nvSpPr>
          <p:cNvPr id="4" name="フッター プレースホルダー 4">
            <a:extLst>
              <a:ext uri="{FF2B5EF4-FFF2-40B4-BE49-F238E27FC236}">
                <a16:creationId xmlns:a16="http://schemas.microsoft.com/office/drawing/2014/main" id="{EDA6C33C-CDDE-4D4C-9288-8B91EE6C920D}"/>
              </a:ext>
            </a:extLst>
          </p:cNvPr>
          <p:cNvSpPr>
            <a:spLocks noGrp="1"/>
          </p:cNvSpPr>
          <p:nvPr>
            <p:ph type="ftr" sz="quarter" idx="10"/>
          </p:nvPr>
        </p:nvSpPr>
        <p:spPr/>
        <p:txBody>
          <a:bodyPr/>
          <a:lstStyle>
            <a:lvl1pPr>
              <a:defRPr/>
            </a:lvl1pPr>
          </a:lstStyle>
          <a:p>
            <a:pPr>
              <a:defRPr/>
            </a:pPr>
            <a:r>
              <a:rPr lang="ja-JP" altLang="en-US"/>
              <a:t>フッターを追加</a:t>
            </a:r>
          </a:p>
        </p:txBody>
      </p:sp>
      <p:sp>
        <p:nvSpPr>
          <p:cNvPr id="5" name="日付プレースホルダー 3">
            <a:extLst>
              <a:ext uri="{FF2B5EF4-FFF2-40B4-BE49-F238E27FC236}">
                <a16:creationId xmlns:a16="http://schemas.microsoft.com/office/drawing/2014/main" id="{364011A3-A59C-4C84-8004-FFC2F10DC47C}"/>
              </a:ext>
            </a:extLst>
          </p:cNvPr>
          <p:cNvSpPr>
            <a:spLocks noGrp="1"/>
          </p:cNvSpPr>
          <p:nvPr>
            <p:ph type="dt" sz="half" idx="11"/>
          </p:nvPr>
        </p:nvSpPr>
        <p:spPr/>
        <p:txBody>
          <a:bodyPr/>
          <a:lstStyle>
            <a:lvl1pPr>
              <a:defRPr/>
            </a:lvl1pPr>
          </a:lstStyle>
          <a:p>
            <a:pPr>
              <a:defRPr/>
            </a:pPr>
            <a:fld id="{A296B1CB-21C8-4E3C-BE5E-70A383062E1D}" type="datetime4">
              <a:rPr lang="ja-JP" altLang="en-US"/>
              <a:pPr>
                <a:defRPr/>
              </a:pPr>
              <a:t>2021年9月19日</a:t>
            </a:fld>
            <a:endParaRPr lang="ja-JP" altLang="en-US" dirty="0"/>
          </a:p>
        </p:txBody>
      </p:sp>
      <p:sp>
        <p:nvSpPr>
          <p:cNvPr id="6" name="スライド番号プレースホルダー 5">
            <a:extLst>
              <a:ext uri="{FF2B5EF4-FFF2-40B4-BE49-F238E27FC236}">
                <a16:creationId xmlns:a16="http://schemas.microsoft.com/office/drawing/2014/main" id="{ECF3AF35-5D93-4277-BFC3-191BBAF28C28}"/>
              </a:ext>
            </a:extLst>
          </p:cNvPr>
          <p:cNvSpPr>
            <a:spLocks noGrp="1"/>
          </p:cNvSpPr>
          <p:nvPr>
            <p:ph type="sldNum" sz="quarter" idx="12"/>
          </p:nvPr>
        </p:nvSpPr>
        <p:spPr/>
        <p:txBody>
          <a:bodyPr/>
          <a:lstStyle>
            <a:lvl1pPr>
              <a:defRPr/>
            </a:lvl1pPr>
          </a:lstStyle>
          <a:p>
            <a:pPr>
              <a:defRPr/>
            </a:pPr>
            <a:fld id="{C417E0CC-881D-410F-A9F2-12D42759A31A}" type="slidenum">
              <a:rPr lang="en-US" altLang="ja-JP"/>
              <a:pPr>
                <a:defRPr/>
              </a:pPr>
              <a:t>‹#›</a:t>
            </a:fld>
            <a:endParaRPr lang="en-US" altLang="ja-JP" dirty="0"/>
          </a:p>
        </p:txBody>
      </p:sp>
    </p:spTree>
    <p:extLst>
      <p:ext uri="{BB962C8B-B14F-4D97-AF65-F5344CB8AC3E}">
        <p14:creationId xmlns:p14="http://schemas.microsoft.com/office/powerpoint/2010/main" val="318462720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592666"/>
            <a:ext cx="2628900" cy="5579533"/>
          </a:xfrm>
        </p:spPr>
        <p:txBody>
          <a:bodyPr vert="eaVert" rtlCol="0"/>
          <a:lstStyle/>
          <a:p>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838200" y="592666"/>
            <a:ext cx="7734300" cy="5579533"/>
          </a:xfrm>
        </p:spPr>
        <p:txBody>
          <a:bodyPr vert="eaVert"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ja-JP" altLang="en-US" dirty="0"/>
          </a:p>
        </p:txBody>
      </p:sp>
      <p:sp>
        <p:nvSpPr>
          <p:cNvPr id="4" name="フッター プレースホルダー 4">
            <a:extLst>
              <a:ext uri="{FF2B5EF4-FFF2-40B4-BE49-F238E27FC236}">
                <a16:creationId xmlns:a16="http://schemas.microsoft.com/office/drawing/2014/main" id="{892D87AA-4773-4C1E-BF85-46651AF8D166}"/>
              </a:ext>
            </a:extLst>
          </p:cNvPr>
          <p:cNvSpPr>
            <a:spLocks noGrp="1"/>
          </p:cNvSpPr>
          <p:nvPr>
            <p:ph type="ftr" sz="quarter" idx="10"/>
          </p:nvPr>
        </p:nvSpPr>
        <p:spPr/>
        <p:txBody>
          <a:bodyPr/>
          <a:lstStyle>
            <a:lvl1pPr>
              <a:defRPr/>
            </a:lvl1pPr>
          </a:lstStyle>
          <a:p>
            <a:pPr>
              <a:defRPr/>
            </a:pPr>
            <a:r>
              <a:rPr lang="ja-JP" altLang="en-US"/>
              <a:t>フッターを追加</a:t>
            </a:r>
          </a:p>
        </p:txBody>
      </p:sp>
      <p:sp>
        <p:nvSpPr>
          <p:cNvPr id="5" name="日付プレースホルダー 3">
            <a:extLst>
              <a:ext uri="{FF2B5EF4-FFF2-40B4-BE49-F238E27FC236}">
                <a16:creationId xmlns:a16="http://schemas.microsoft.com/office/drawing/2014/main" id="{5383F3F7-4533-4F20-9CC3-2648277784E4}"/>
              </a:ext>
            </a:extLst>
          </p:cNvPr>
          <p:cNvSpPr>
            <a:spLocks noGrp="1"/>
          </p:cNvSpPr>
          <p:nvPr>
            <p:ph type="dt" sz="half" idx="11"/>
          </p:nvPr>
        </p:nvSpPr>
        <p:spPr/>
        <p:txBody>
          <a:bodyPr/>
          <a:lstStyle>
            <a:lvl1pPr>
              <a:defRPr/>
            </a:lvl1pPr>
          </a:lstStyle>
          <a:p>
            <a:pPr>
              <a:defRPr/>
            </a:pPr>
            <a:fld id="{D4C3B646-C601-40FB-BFCD-60E103567740}" type="datetime4">
              <a:rPr lang="ja-JP" altLang="en-US"/>
              <a:pPr>
                <a:defRPr/>
              </a:pPr>
              <a:t>2021年9月19日</a:t>
            </a:fld>
            <a:endParaRPr lang="ja-JP" altLang="en-US" dirty="0"/>
          </a:p>
        </p:txBody>
      </p:sp>
      <p:sp>
        <p:nvSpPr>
          <p:cNvPr id="6" name="スライド番号プレースホルダー 5">
            <a:extLst>
              <a:ext uri="{FF2B5EF4-FFF2-40B4-BE49-F238E27FC236}">
                <a16:creationId xmlns:a16="http://schemas.microsoft.com/office/drawing/2014/main" id="{D1914D77-0C02-4E51-92A6-F3A1D2385662}"/>
              </a:ext>
            </a:extLst>
          </p:cNvPr>
          <p:cNvSpPr>
            <a:spLocks noGrp="1"/>
          </p:cNvSpPr>
          <p:nvPr>
            <p:ph type="sldNum" sz="quarter" idx="12"/>
          </p:nvPr>
        </p:nvSpPr>
        <p:spPr/>
        <p:txBody>
          <a:bodyPr/>
          <a:lstStyle>
            <a:lvl1pPr>
              <a:defRPr/>
            </a:lvl1pPr>
          </a:lstStyle>
          <a:p>
            <a:pPr>
              <a:defRPr/>
            </a:pPr>
            <a:fld id="{A9D49CAD-E814-4E7C-8DA2-9817F0CA1263}" type="slidenum">
              <a:rPr lang="en-US" altLang="ja-JP"/>
              <a:pPr>
                <a:defRPr/>
              </a:pPr>
              <a:t>‹#›</a:t>
            </a:fld>
            <a:endParaRPr lang="en-US" altLang="ja-JP" dirty="0"/>
          </a:p>
        </p:txBody>
      </p:sp>
    </p:spTree>
    <p:extLst>
      <p:ext uri="{BB962C8B-B14F-4D97-AF65-F5344CB8AC3E}">
        <p14:creationId xmlns:p14="http://schemas.microsoft.com/office/powerpoint/2010/main" val="269708669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9/19/21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975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1584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365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9/19/21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998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9/19/21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290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9/19/21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4245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9/19/21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452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lIns="109728" tIns="109728" rIns="109728" bIns="91440" anchor="b"/>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lIns="109728" tIns="109728" rIns="109728" bIns="9144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lIns="109728" tIns="109728" rIns="109728" bIns="91440" anchor="ctr"/>
          <a:lstStyle>
            <a:lvl1pPr algn="r">
              <a:defRPr sz="1000" spc="50">
                <a:solidFill>
                  <a:schemeClr val="tx1">
                    <a:lumMod val="75000"/>
                    <a:lumOff val="25000"/>
                  </a:schemeClr>
                </a:solidFill>
              </a:defRPr>
            </a:lvl1pPr>
          </a:lstStyle>
          <a:p>
            <a:fld id="{ED291B17-9318-49DB-B28B-6E5994AE9581}" type="datetime1">
              <a:rPr lang="en-US" smtClean="0"/>
              <a:t>9/19/21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lIns="109728" tIns="109728" rIns="109728" bIns="91440" anchor="ctr"/>
          <a:lstStyle>
            <a:lvl1pPr algn="l">
              <a:defRPr sz="1000" cap="none" spc="5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lIns="109728" tIns="109728" rIns="109728" bIns="91440" anchor="ctr"/>
          <a:lstStyle>
            <a:lvl1pPr algn="r">
              <a:defRPr sz="10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4313846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hf sldNum="0" hdr="0" ftr="0" dt="0"/>
  <p:txStyles>
    <p:titleStyle>
      <a:lvl1pPr algn="l" defTabSz="457200" rtl="0" eaLnBrk="1" latinLnBrk="0" hangingPunct="1">
        <a:lnSpc>
          <a:spcPct val="110000"/>
        </a:lnSpc>
        <a:spcBef>
          <a:spcPct val="0"/>
        </a:spcBef>
        <a:buNone/>
        <a:defRPr sz="3200" b="0" kern="1200" cap="none" spc="200">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2000" kern="1200" spc="12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800" kern="1200" spc="12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spc="12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spc="12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spc="12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EE0F8"/>
            </a:gs>
            <a:gs pos="17000">
              <a:srgbClr val="BFEBFA"/>
            </a:gs>
            <a:gs pos="50999">
              <a:srgbClr val="DFF5FD"/>
            </a:gs>
            <a:gs pos="92000">
              <a:srgbClr val="FFFFFF"/>
            </a:gs>
            <a:gs pos="100000">
              <a:srgbClr val="FFFFFF"/>
            </a:gs>
          </a:gsLst>
          <a:lin ang="5400000"/>
        </a:gradFill>
        <a:effectLst/>
      </p:bgPr>
    </p:bg>
    <p:spTree>
      <p:nvGrpSpPr>
        <p:cNvPr id="1" name=""/>
        <p:cNvGrpSpPr/>
        <p:nvPr/>
      </p:nvGrpSpPr>
      <p:grpSpPr>
        <a:xfrm>
          <a:off x="0" y="0"/>
          <a:ext cx="0" cy="0"/>
          <a:chOff x="0" y="0"/>
          <a:chExt cx="0" cy="0"/>
        </a:xfrm>
      </p:grpSpPr>
      <p:sp>
        <p:nvSpPr>
          <p:cNvPr id="1026" name="フリーフォーム 50">
            <a:extLst>
              <a:ext uri="{FF2B5EF4-FFF2-40B4-BE49-F238E27FC236}">
                <a16:creationId xmlns:a16="http://schemas.microsoft.com/office/drawing/2014/main" id="{71009B33-5027-4909-BB58-6D03F3F95D0A}"/>
              </a:ext>
            </a:extLst>
          </p:cNvPr>
          <p:cNvSpPr>
            <a:spLocks/>
          </p:cNvSpPr>
          <p:nvPr/>
        </p:nvSpPr>
        <p:spPr bwMode="auto">
          <a:xfrm>
            <a:off x="8761413" y="5521325"/>
            <a:ext cx="3429000" cy="1336675"/>
          </a:xfrm>
          <a:custGeom>
            <a:avLst/>
            <a:gdLst>
              <a:gd name="T0" fmla="*/ 179468 w 5150129"/>
              <a:gd name="T1" fmla="*/ 3 h 2763306"/>
              <a:gd name="T2" fmla="*/ 198890 w 5150129"/>
              <a:gd name="T3" fmla="*/ 42 h 2763306"/>
              <a:gd name="T4" fmla="*/ 198890 w 5150129"/>
              <a:gd name="T5" fmla="*/ 8283 h 2763306"/>
              <a:gd name="T6" fmla="*/ 141581 w 5150129"/>
              <a:gd name="T7" fmla="*/ 8283 h 2763306"/>
              <a:gd name="T8" fmla="*/ 0 w 5150129"/>
              <a:gd name="T9" fmla="*/ 5134 h 2763306"/>
              <a:gd name="T10" fmla="*/ 179468 w 5150129"/>
              <a:gd name="T11" fmla="*/ 3 h 27633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27" name="フリーフォーム 51">
            <a:extLst>
              <a:ext uri="{FF2B5EF4-FFF2-40B4-BE49-F238E27FC236}">
                <a16:creationId xmlns:a16="http://schemas.microsoft.com/office/drawing/2014/main" id="{CBC31498-8BE0-4C29-817B-042F8B662949}"/>
              </a:ext>
            </a:extLst>
          </p:cNvPr>
          <p:cNvSpPr>
            <a:spLocks/>
          </p:cNvSpPr>
          <p:nvPr/>
        </p:nvSpPr>
        <p:spPr bwMode="auto">
          <a:xfrm>
            <a:off x="0" y="5651500"/>
            <a:ext cx="11415713" cy="1206500"/>
          </a:xfrm>
          <a:custGeom>
            <a:avLst/>
            <a:gdLst>
              <a:gd name="T0" fmla="*/ 2144167 w 12079179"/>
              <a:gd name="T1" fmla="*/ 7 h 2245075"/>
              <a:gd name="T2" fmla="*/ 7687098 w 12079179"/>
              <a:gd name="T3" fmla="*/ 15617 h 2245075"/>
              <a:gd name="T4" fmla="*/ 0 w 12079179"/>
              <a:gd name="T5" fmla="*/ 15617 h 2245075"/>
              <a:gd name="T6" fmla="*/ 0 w 12079179"/>
              <a:gd name="T7" fmla="*/ 3504 h 2245075"/>
              <a:gd name="T8" fmla="*/ 2144167 w 12079179"/>
              <a:gd name="T9" fmla="*/ 7 h 22450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28" name="フリーフォーム 51">
            <a:extLst>
              <a:ext uri="{FF2B5EF4-FFF2-40B4-BE49-F238E27FC236}">
                <a16:creationId xmlns:a16="http://schemas.microsoft.com/office/drawing/2014/main" id="{672DD13E-1AE3-4685-8CDB-840E79A404BE}"/>
              </a:ext>
            </a:extLst>
          </p:cNvPr>
          <p:cNvSpPr>
            <a:spLocks/>
          </p:cNvSpPr>
          <p:nvPr/>
        </p:nvSpPr>
        <p:spPr bwMode="auto">
          <a:xfrm>
            <a:off x="-14288" y="5865813"/>
            <a:ext cx="11415713" cy="1003300"/>
          </a:xfrm>
          <a:custGeom>
            <a:avLst/>
            <a:gdLst>
              <a:gd name="T0" fmla="*/ 0 w 12079179"/>
              <a:gd name="T1" fmla="*/ 310 h 2313737"/>
              <a:gd name="T2" fmla="*/ 7264515 w 12079179"/>
              <a:gd name="T3" fmla="*/ 1255 h 2313737"/>
              <a:gd name="T4" fmla="*/ 0 w 12079179"/>
              <a:gd name="T5" fmla="*/ 1255 h 2313737"/>
              <a:gd name="T6" fmla="*/ 0 w 12079179"/>
              <a:gd name="T7" fmla="*/ 310 h 23137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029" name="グループ 66">
            <a:extLst>
              <a:ext uri="{FF2B5EF4-FFF2-40B4-BE49-F238E27FC236}">
                <a16:creationId xmlns:a16="http://schemas.microsoft.com/office/drawing/2014/main" id="{7C689456-C612-41FE-936A-35E81F30797F}"/>
              </a:ext>
            </a:extLst>
          </p:cNvPr>
          <p:cNvGrpSpPr>
            <a:grpSpLocks noChangeAspect="1"/>
          </p:cNvGrpSpPr>
          <p:nvPr/>
        </p:nvGrpSpPr>
        <p:grpSpPr bwMode="auto">
          <a:xfrm>
            <a:off x="11647488" y="947738"/>
            <a:ext cx="427037" cy="400050"/>
            <a:chOff x="3636" y="1964"/>
            <a:chExt cx="413" cy="388"/>
          </a:xfrm>
        </p:grpSpPr>
        <p:sp>
          <p:nvSpPr>
            <p:cNvPr id="1086" name="フリーフォーム 67">
              <a:extLst>
                <a:ext uri="{FF2B5EF4-FFF2-40B4-BE49-F238E27FC236}">
                  <a16:creationId xmlns:a16="http://schemas.microsoft.com/office/drawing/2014/main" id="{61D86629-2868-45B5-834C-6BD5F2EF51B1}"/>
                </a:ext>
              </a:extLst>
            </p:cNvPr>
            <p:cNvSpPr>
              <a:spLocks/>
            </p:cNvSpPr>
            <p:nvPr/>
          </p:nvSpPr>
          <p:spPr bwMode="auto">
            <a:xfrm>
              <a:off x="3971" y="1976"/>
              <a:ext cx="78" cy="109"/>
            </a:xfrm>
            <a:custGeom>
              <a:avLst/>
              <a:gdLst>
                <a:gd name="T0" fmla="*/ 8705 w 33"/>
                <a:gd name="T1" fmla="*/ 108171 h 46"/>
                <a:gd name="T2" fmla="*/ 57403 w 33"/>
                <a:gd name="T3" fmla="*/ 2078 h 46"/>
                <a:gd name="T4" fmla="*/ 43760 w 33"/>
                <a:gd name="T5" fmla="*/ 0 h 46"/>
                <a:gd name="T6" fmla="*/ 45661 w 33"/>
                <a:gd name="T7" fmla="*/ 63718 h 46"/>
                <a:gd name="T8" fmla="*/ 0 w 33"/>
                <a:gd name="T9" fmla="*/ 106531 h 46"/>
                <a:gd name="T10" fmla="*/ 8705 w 33"/>
                <a:gd name="T11" fmla="*/ 108171 h 46"/>
                <a:gd name="T12" fmla="*/ 8705 w 33"/>
                <a:gd name="T13" fmla="*/ 108171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7" name="フリーフォーム 68">
              <a:extLst>
                <a:ext uri="{FF2B5EF4-FFF2-40B4-BE49-F238E27FC236}">
                  <a16:creationId xmlns:a16="http://schemas.microsoft.com/office/drawing/2014/main" id="{AB4F8DD3-A6A4-414D-BC11-659EE555F79D}"/>
                </a:ext>
              </a:extLst>
            </p:cNvPr>
            <p:cNvSpPr>
              <a:spLocks/>
            </p:cNvSpPr>
            <p:nvPr/>
          </p:nvSpPr>
          <p:spPr bwMode="auto">
            <a:xfrm>
              <a:off x="3636" y="1964"/>
              <a:ext cx="413" cy="388"/>
            </a:xfrm>
            <a:custGeom>
              <a:avLst/>
              <a:gdLst>
                <a:gd name="T0" fmla="*/ 329159 w 175"/>
                <a:gd name="T1" fmla="*/ 62622 h 164"/>
                <a:gd name="T2" fmla="*/ 388598 w 175"/>
                <a:gd name="T3" fmla="*/ 232656 h 164"/>
                <a:gd name="T4" fmla="*/ 347453 w 175"/>
                <a:gd name="T5" fmla="*/ 306177 h 164"/>
                <a:gd name="T6" fmla="*/ 340569 w 175"/>
                <a:gd name="T7" fmla="*/ 214141 h 164"/>
                <a:gd name="T8" fmla="*/ 247614 w 175"/>
                <a:gd name="T9" fmla="*/ 367180 h 164"/>
                <a:gd name="T10" fmla="*/ 202344 w 175"/>
                <a:gd name="T11" fmla="*/ 375790 h 164"/>
                <a:gd name="T12" fmla="*/ 227162 w 175"/>
                <a:gd name="T13" fmla="*/ 255112 h 164"/>
                <a:gd name="T14" fmla="*/ 81930 w 175"/>
                <a:gd name="T15" fmla="*/ 271815 h 164"/>
                <a:gd name="T16" fmla="*/ 0 w 175"/>
                <a:gd name="T17" fmla="*/ 251486 h 164"/>
                <a:gd name="T18" fmla="*/ 193355 w 175"/>
                <a:gd name="T19" fmla="*/ 146408 h 164"/>
                <a:gd name="T20" fmla="*/ 81930 w 175"/>
                <a:gd name="T21" fmla="*/ 69613 h 164"/>
                <a:gd name="T22" fmla="*/ 229050 w 175"/>
                <a:gd name="T23" fmla="*/ 48902 h 164"/>
                <a:gd name="T24" fmla="*/ 193355 w 175"/>
                <a:gd name="T25" fmla="*/ 11557 h 164"/>
                <a:gd name="T26" fmla="*/ 265380 w 175"/>
                <a:gd name="T27" fmla="*/ 11557 h 164"/>
                <a:gd name="T28" fmla="*/ 324101 w 175"/>
                <a:gd name="T29" fmla="*/ 55950 h 164"/>
                <a:gd name="T30" fmla="*/ 329159 w 175"/>
                <a:gd name="T31" fmla="*/ 62622 h 164"/>
                <a:gd name="T32" fmla="*/ 329159 w 175"/>
                <a:gd name="T33" fmla="*/ 62622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8" name="フリーフォーム 69">
              <a:extLst>
                <a:ext uri="{FF2B5EF4-FFF2-40B4-BE49-F238E27FC236}">
                  <a16:creationId xmlns:a16="http://schemas.microsoft.com/office/drawing/2014/main" id="{B5EC71D0-9481-49F8-A9A5-41AF42F8905B}"/>
                </a:ext>
              </a:extLst>
            </p:cNvPr>
            <p:cNvSpPr>
              <a:spLocks/>
            </p:cNvSpPr>
            <p:nvPr/>
          </p:nvSpPr>
          <p:spPr bwMode="auto">
            <a:xfrm>
              <a:off x="3676" y="1964"/>
              <a:ext cx="364" cy="367"/>
            </a:xfrm>
            <a:custGeom>
              <a:avLst/>
              <a:gdLst>
                <a:gd name="T0" fmla="*/ 302160 w 154"/>
                <a:gd name="T1" fmla="*/ 102554 h 155"/>
                <a:gd name="T2" fmla="*/ 193733 w 154"/>
                <a:gd name="T3" fmla="*/ 20777 h 155"/>
                <a:gd name="T4" fmla="*/ 225824 w 154"/>
                <a:gd name="T5" fmla="*/ 75091 h 155"/>
                <a:gd name="T6" fmla="*/ 71349 w 154"/>
                <a:gd name="T7" fmla="*/ 68013 h 155"/>
                <a:gd name="T8" fmla="*/ 185900 w 154"/>
                <a:gd name="T9" fmla="*/ 145178 h 155"/>
                <a:gd name="T10" fmla="*/ 0 w 154"/>
                <a:gd name="T11" fmla="*/ 247732 h 155"/>
                <a:gd name="T12" fmla="*/ 211522 w 154"/>
                <a:gd name="T13" fmla="*/ 229058 h 155"/>
                <a:gd name="T14" fmla="*/ 185900 w 154"/>
                <a:gd name="T15" fmla="*/ 362632 h 155"/>
                <a:gd name="T16" fmla="*/ 302160 w 154"/>
                <a:gd name="T17" fmla="*/ 189765 h 155"/>
                <a:gd name="T18" fmla="*/ 327312 w 154"/>
                <a:gd name="T19" fmla="*/ 268722 h 155"/>
                <a:gd name="T20" fmla="*/ 305881 w 154"/>
                <a:gd name="T21" fmla="*/ 105514 h 155"/>
                <a:gd name="T22" fmla="*/ 302160 w 154"/>
                <a:gd name="T23" fmla="*/ 102554 h 155"/>
                <a:gd name="T24" fmla="*/ 302160 w 154"/>
                <a:gd name="T25" fmla="*/ 102554 h 1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9" name="フリーフォーム 70">
              <a:extLst>
                <a:ext uri="{FF2B5EF4-FFF2-40B4-BE49-F238E27FC236}">
                  <a16:creationId xmlns:a16="http://schemas.microsoft.com/office/drawing/2014/main" id="{C856F0BD-569C-4D0E-96B1-3EA21FF26B04}"/>
                </a:ext>
              </a:extLst>
            </p:cNvPr>
            <p:cNvSpPr>
              <a:spLocks/>
            </p:cNvSpPr>
            <p:nvPr/>
          </p:nvSpPr>
          <p:spPr bwMode="auto">
            <a:xfrm>
              <a:off x="3771" y="2080"/>
              <a:ext cx="207" cy="116"/>
            </a:xfrm>
            <a:custGeom>
              <a:avLst/>
              <a:gdLst>
                <a:gd name="T0" fmla="*/ 194166 w 88"/>
                <a:gd name="T1" fmla="*/ 0 h 49"/>
                <a:gd name="T2" fmla="*/ 0 w 88"/>
                <a:gd name="T3" fmla="*/ 114575 h 49"/>
                <a:gd name="T4" fmla="*/ 194166 w 88"/>
                <a:gd name="T5" fmla="*/ 0 h 49"/>
                <a:gd name="T6" fmla="*/ 0 60000 65536"/>
                <a:gd name="T7" fmla="*/ 0 60000 65536"/>
                <a:gd name="T8" fmla="*/ 0 60000 65536"/>
              </a:gdLst>
              <a:ahLst/>
              <a:cxnLst>
                <a:cxn ang="T6">
                  <a:pos x="T0" y="T1"/>
                </a:cxn>
                <a:cxn ang="T7">
                  <a:pos x="T2" y="T3"/>
                </a:cxn>
                <a:cxn ang="T8">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90" name="フリーフォーム 71">
              <a:extLst>
                <a:ext uri="{FF2B5EF4-FFF2-40B4-BE49-F238E27FC236}">
                  <a16:creationId xmlns:a16="http://schemas.microsoft.com/office/drawing/2014/main" id="{27337845-DDE7-468F-9064-72CE38BE1088}"/>
                </a:ext>
              </a:extLst>
            </p:cNvPr>
            <p:cNvSpPr>
              <a:spLocks/>
            </p:cNvSpPr>
            <p:nvPr/>
          </p:nvSpPr>
          <p:spPr bwMode="auto">
            <a:xfrm>
              <a:off x="3905" y="2128"/>
              <a:ext cx="59" cy="151"/>
            </a:xfrm>
            <a:custGeom>
              <a:avLst/>
              <a:gdLst>
                <a:gd name="T0" fmla="*/ 40420 w 25"/>
                <a:gd name="T1" fmla="*/ 0 h 64"/>
                <a:gd name="T2" fmla="*/ 0 w 25"/>
                <a:gd name="T3" fmla="*/ 144894 h 64"/>
                <a:gd name="T4" fmla="*/ 40420 w 25"/>
                <a:gd name="T5" fmla="*/ 0 h 64"/>
                <a:gd name="T6" fmla="*/ 0 60000 65536"/>
                <a:gd name="T7" fmla="*/ 0 60000 65536"/>
                <a:gd name="T8" fmla="*/ 0 60000 65536"/>
              </a:gdLst>
              <a:ahLst/>
              <a:cxnLst>
                <a:cxn ang="T6">
                  <a:pos x="T0" y="T1"/>
                </a:cxn>
                <a:cxn ang="T7">
                  <a:pos x="T2" y="T3"/>
                </a:cxn>
                <a:cxn ang="T8">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91" name="フリーフォーム 72">
              <a:extLst>
                <a:ext uri="{FF2B5EF4-FFF2-40B4-BE49-F238E27FC236}">
                  <a16:creationId xmlns:a16="http://schemas.microsoft.com/office/drawing/2014/main" id="{BAB52DCB-09C4-4F89-903E-E50476B821D8}"/>
                </a:ext>
              </a:extLst>
            </p:cNvPr>
            <p:cNvSpPr>
              <a:spLocks/>
            </p:cNvSpPr>
            <p:nvPr/>
          </p:nvSpPr>
          <p:spPr bwMode="auto">
            <a:xfrm>
              <a:off x="3983" y="2106"/>
              <a:ext cx="38" cy="90"/>
            </a:xfrm>
            <a:custGeom>
              <a:avLst/>
              <a:gdLst>
                <a:gd name="T0" fmla="*/ 0 w 16"/>
                <a:gd name="T1" fmla="*/ 0 h 38"/>
                <a:gd name="T2" fmla="*/ 36653 w 16"/>
                <a:gd name="T3" fmla="*/ 88989 h 38"/>
                <a:gd name="T4" fmla="*/ 0 w 16"/>
                <a:gd name="T5" fmla="*/ 0 h 38"/>
                <a:gd name="T6" fmla="*/ 0 60000 65536"/>
                <a:gd name="T7" fmla="*/ 0 60000 65536"/>
                <a:gd name="T8" fmla="*/ 0 60000 65536"/>
              </a:gdLst>
              <a:ahLst/>
              <a:cxnLst>
                <a:cxn ang="T6">
                  <a:pos x="T0" y="T1"/>
                </a:cxn>
                <a:cxn ang="T7">
                  <a:pos x="T2" y="T3"/>
                </a:cxn>
                <a:cxn ang="T8">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92" name="フリーフォーム 73">
              <a:extLst>
                <a:ext uri="{FF2B5EF4-FFF2-40B4-BE49-F238E27FC236}">
                  <a16:creationId xmlns:a16="http://schemas.microsoft.com/office/drawing/2014/main" id="{37786DFD-014C-4B72-B6D8-036EAACAD5F3}"/>
                </a:ext>
              </a:extLst>
            </p:cNvPr>
            <p:cNvSpPr>
              <a:spLocks/>
            </p:cNvSpPr>
            <p:nvPr/>
          </p:nvSpPr>
          <p:spPr bwMode="auto">
            <a:xfrm>
              <a:off x="3910" y="2005"/>
              <a:ext cx="54" cy="78"/>
            </a:xfrm>
            <a:custGeom>
              <a:avLst/>
              <a:gdLst>
                <a:gd name="T0" fmla="*/ 49919 w 23"/>
                <a:gd name="T1" fmla="*/ 75851 h 33"/>
                <a:gd name="T2" fmla="*/ 0 w 23"/>
                <a:gd name="T3" fmla="*/ 0 h 33"/>
                <a:gd name="T4" fmla="*/ 49919 w 23"/>
                <a:gd name="T5" fmla="*/ 75851 h 33"/>
                <a:gd name="T6" fmla="*/ 0 60000 65536"/>
                <a:gd name="T7" fmla="*/ 0 60000 65536"/>
                <a:gd name="T8" fmla="*/ 0 60000 65536"/>
              </a:gdLst>
              <a:ahLst/>
              <a:cxnLst>
                <a:cxn ang="T6">
                  <a:pos x="T0" y="T1"/>
                </a:cxn>
                <a:cxn ang="T7">
                  <a:pos x="T2" y="T3"/>
                </a:cxn>
                <a:cxn ang="T8">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93" name="フリーフォーム 74">
              <a:extLst>
                <a:ext uri="{FF2B5EF4-FFF2-40B4-BE49-F238E27FC236}">
                  <a16:creationId xmlns:a16="http://schemas.microsoft.com/office/drawing/2014/main" id="{991EB583-5323-47AC-AB2E-87E5A3D65221}"/>
                </a:ext>
              </a:extLst>
            </p:cNvPr>
            <p:cNvSpPr>
              <a:spLocks/>
            </p:cNvSpPr>
            <p:nvPr/>
          </p:nvSpPr>
          <p:spPr bwMode="auto">
            <a:xfrm>
              <a:off x="3794" y="2033"/>
              <a:ext cx="140" cy="69"/>
            </a:xfrm>
            <a:custGeom>
              <a:avLst/>
              <a:gdLst>
                <a:gd name="T0" fmla="*/ 140662 w 59"/>
                <a:gd name="T1" fmla="*/ 70770 h 29"/>
                <a:gd name="T2" fmla="*/ 0 w 59"/>
                <a:gd name="T3" fmla="*/ 0 h 29"/>
                <a:gd name="T4" fmla="*/ 140662 w 59"/>
                <a:gd name="T5" fmla="*/ 70770 h 29"/>
                <a:gd name="T6" fmla="*/ 0 60000 65536"/>
                <a:gd name="T7" fmla="*/ 0 60000 65536"/>
                <a:gd name="T8" fmla="*/ 0 60000 65536"/>
              </a:gdLst>
              <a:ahLst/>
              <a:cxnLst>
                <a:cxn ang="T6">
                  <a:pos x="T0" y="T1"/>
                </a:cxn>
                <a:cxn ang="T7">
                  <a:pos x="T2" y="T3"/>
                </a:cxn>
                <a:cxn ang="T8">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30" name="グループ 18">
            <a:extLst>
              <a:ext uri="{FF2B5EF4-FFF2-40B4-BE49-F238E27FC236}">
                <a16:creationId xmlns:a16="http://schemas.microsoft.com/office/drawing/2014/main" id="{41A07909-5596-46B9-99CA-D332960A5286}"/>
              </a:ext>
            </a:extLst>
          </p:cNvPr>
          <p:cNvGrpSpPr>
            <a:grpSpLocks/>
          </p:cNvGrpSpPr>
          <p:nvPr/>
        </p:nvGrpSpPr>
        <p:grpSpPr bwMode="auto">
          <a:xfrm>
            <a:off x="11309350" y="6211888"/>
            <a:ext cx="874713" cy="646112"/>
            <a:chOff x="7344986" y="5566058"/>
            <a:chExt cx="1750940" cy="1291943"/>
          </a:xfrm>
        </p:grpSpPr>
        <p:sp>
          <p:nvSpPr>
            <p:cNvPr id="1080" name="フリーフォーム 99">
              <a:extLst>
                <a:ext uri="{FF2B5EF4-FFF2-40B4-BE49-F238E27FC236}">
                  <a16:creationId xmlns:a16="http://schemas.microsoft.com/office/drawing/2014/main" id="{4C725817-EEAA-4205-89CC-1F48E92B485B}"/>
                </a:ext>
              </a:extLst>
            </p:cNvPr>
            <p:cNvSpPr>
              <a:spLocks/>
            </p:cNvSpPr>
            <p:nvPr/>
          </p:nvSpPr>
          <p:spPr bwMode="auto">
            <a:xfrm>
              <a:off x="7344986" y="5566058"/>
              <a:ext cx="1750940" cy="1291943"/>
            </a:xfrm>
            <a:custGeom>
              <a:avLst/>
              <a:gdLst>
                <a:gd name="T0" fmla="*/ 2147483646 w 549"/>
                <a:gd name="T1" fmla="*/ 2147483646 h 405"/>
                <a:gd name="T2" fmla="*/ 2147483646 w 549"/>
                <a:gd name="T3" fmla="*/ 2147483646 h 405"/>
                <a:gd name="T4" fmla="*/ 2147483646 w 549"/>
                <a:gd name="T5" fmla="*/ 2147483646 h 405"/>
                <a:gd name="T6" fmla="*/ 2147483646 w 549"/>
                <a:gd name="T7" fmla="*/ 2147483646 h 405"/>
                <a:gd name="T8" fmla="*/ 2147483646 w 549"/>
                <a:gd name="T9" fmla="*/ 2147483646 h 405"/>
                <a:gd name="T10" fmla="*/ 0 w 549"/>
                <a:gd name="T11" fmla="*/ 2147483646 h 405"/>
                <a:gd name="T12" fmla="*/ 2147483646 w 549"/>
                <a:gd name="T13" fmla="*/ 2147483646 h 405"/>
                <a:gd name="T14" fmla="*/ 2147483646 w 549"/>
                <a:gd name="T15" fmla="*/ 2147483646 h 405"/>
                <a:gd name="T16" fmla="*/ 2147483646 w 549"/>
                <a:gd name="T17" fmla="*/ 2147483646 h 405"/>
                <a:gd name="T18" fmla="*/ 2147483646 w 549"/>
                <a:gd name="T19" fmla="*/ 2147483646 h 405"/>
                <a:gd name="T20" fmla="*/ 2147483646 w 549"/>
                <a:gd name="T21" fmla="*/ 2147483646 h 4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1" name="フリーフォーム 100">
              <a:extLst>
                <a:ext uri="{FF2B5EF4-FFF2-40B4-BE49-F238E27FC236}">
                  <a16:creationId xmlns:a16="http://schemas.microsoft.com/office/drawing/2014/main" id="{87AB4EE6-37D8-47F8-A2BF-632161E9BD2A}"/>
                </a:ext>
              </a:extLst>
            </p:cNvPr>
            <p:cNvSpPr>
              <a:spLocks/>
            </p:cNvSpPr>
            <p:nvPr/>
          </p:nvSpPr>
          <p:spPr bwMode="auto">
            <a:xfrm>
              <a:off x="7529935" y="5745606"/>
              <a:ext cx="1565991" cy="1112394"/>
            </a:xfrm>
            <a:custGeom>
              <a:avLst/>
              <a:gdLst>
                <a:gd name="T0" fmla="*/ 2147483646 w 491"/>
                <a:gd name="T1" fmla="*/ 2147483646 h 349"/>
                <a:gd name="T2" fmla="*/ 2147483646 w 491"/>
                <a:gd name="T3" fmla="*/ 2147483646 h 349"/>
                <a:gd name="T4" fmla="*/ 2147483646 w 491"/>
                <a:gd name="T5" fmla="*/ 2147483646 h 349"/>
                <a:gd name="T6" fmla="*/ 2147483646 w 491"/>
                <a:gd name="T7" fmla="*/ 2147483646 h 349"/>
                <a:gd name="T8" fmla="*/ 2147483646 w 491"/>
                <a:gd name="T9" fmla="*/ 2147483646 h 349"/>
                <a:gd name="T10" fmla="*/ 0 w 491"/>
                <a:gd name="T11" fmla="*/ 2147483646 h 349"/>
                <a:gd name="T12" fmla="*/ 2147483646 w 491"/>
                <a:gd name="T13" fmla="*/ 2147483646 h 349"/>
                <a:gd name="T14" fmla="*/ 2147483646 w 491"/>
                <a:gd name="T15" fmla="*/ 2147483646 h 349"/>
                <a:gd name="T16" fmla="*/ 2147483646 w 491"/>
                <a:gd name="T17" fmla="*/ 2147483646 h 349"/>
                <a:gd name="T18" fmla="*/ 2147483646 w 491"/>
                <a:gd name="T19" fmla="*/ 2147483646 h 349"/>
                <a:gd name="T20" fmla="*/ 2147483646 w 491"/>
                <a:gd name="T21" fmla="*/ 2147483646 h 3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2" name="フリーフォーム 101">
              <a:extLst>
                <a:ext uri="{FF2B5EF4-FFF2-40B4-BE49-F238E27FC236}">
                  <a16:creationId xmlns:a16="http://schemas.microsoft.com/office/drawing/2014/main" id="{D873C251-D8CA-4589-A348-995A75B3B103}"/>
                </a:ext>
              </a:extLst>
            </p:cNvPr>
            <p:cNvSpPr>
              <a:spLocks/>
            </p:cNvSpPr>
            <p:nvPr/>
          </p:nvSpPr>
          <p:spPr bwMode="auto">
            <a:xfrm>
              <a:off x="7988933" y="6516452"/>
              <a:ext cx="1106993" cy="217349"/>
            </a:xfrm>
            <a:custGeom>
              <a:avLst/>
              <a:gdLst>
                <a:gd name="T0" fmla="*/ 0 w 347"/>
                <a:gd name="T1" fmla="*/ 0 h 68"/>
                <a:gd name="T2" fmla="*/ 2147483646 w 347"/>
                <a:gd name="T3" fmla="*/ 2147483646 h 68"/>
                <a:gd name="T4" fmla="*/ 2147483646 w 347"/>
                <a:gd name="T5" fmla="*/ 2147483646 h 68"/>
                <a:gd name="T6" fmla="*/ 0 w 347"/>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3" name="フリーフォーム 102">
              <a:extLst>
                <a:ext uri="{FF2B5EF4-FFF2-40B4-BE49-F238E27FC236}">
                  <a16:creationId xmlns:a16="http://schemas.microsoft.com/office/drawing/2014/main" id="{351B03B0-A70A-44F5-B8B1-3194B1335B54}"/>
                </a:ext>
              </a:extLst>
            </p:cNvPr>
            <p:cNvSpPr>
              <a:spLocks/>
            </p:cNvSpPr>
            <p:nvPr/>
          </p:nvSpPr>
          <p:spPr bwMode="auto">
            <a:xfrm>
              <a:off x="8805678" y="6670351"/>
              <a:ext cx="121499" cy="187649"/>
            </a:xfrm>
            <a:custGeom>
              <a:avLst/>
              <a:gdLst>
                <a:gd name="T0" fmla="*/ 2147483646 w 38"/>
                <a:gd name="T1" fmla="*/ 0 h 59"/>
                <a:gd name="T2" fmla="*/ 0 w 38"/>
                <a:gd name="T3" fmla="*/ 2147483646 h 59"/>
                <a:gd name="T4" fmla="*/ 2147483646 w 38"/>
                <a:gd name="T5" fmla="*/ 2147483646 h 59"/>
                <a:gd name="T6" fmla="*/ 2147483646 w 38"/>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4" name="フリーフォーム(F) 103">
              <a:extLst>
                <a:ext uri="{FF2B5EF4-FFF2-40B4-BE49-F238E27FC236}">
                  <a16:creationId xmlns:a16="http://schemas.microsoft.com/office/drawing/2014/main" id="{C6A55D5B-4F21-4535-8A82-5B44A3C4A29A}"/>
                </a:ext>
              </a:extLst>
            </p:cNvPr>
            <p:cNvSpPr>
              <a:spLocks/>
            </p:cNvSpPr>
            <p:nvPr/>
          </p:nvSpPr>
          <p:spPr bwMode="auto">
            <a:xfrm>
              <a:off x="9067576" y="6034505"/>
              <a:ext cx="28350" cy="93149"/>
            </a:xfrm>
            <a:custGeom>
              <a:avLst/>
              <a:gdLst>
                <a:gd name="T0" fmla="*/ 0 w 9"/>
                <a:gd name="T1" fmla="*/ 0 h 29"/>
                <a:gd name="T2" fmla="*/ 2147483646 w 9"/>
                <a:gd name="T3" fmla="*/ 2147483646 h 29"/>
                <a:gd name="T4" fmla="*/ 2147483646 w 9"/>
                <a:gd name="T5" fmla="*/ 2147483646 h 29"/>
                <a:gd name="T6" fmla="*/ 0 w 9"/>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85" name="フリーフォーム(F) 104">
              <a:extLst>
                <a:ext uri="{FF2B5EF4-FFF2-40B4-BE49-F238E27FC236}">
                  <a16:creationId xmlns:a16="http://schemas.microsoft.com/office/drawing/2014/main" id="{90A51E39-3919-4A23-8B59-3D197ABA5A38}"/>
                </a:ext>
              </a:extLst>
            </p:cNvPr>
            <p:cNvSpPr>
              <a:spLocks/>
            </p:cNvSpPr>
            <p:nvPr/>
          </p:nvSpPr>
          <p:spPr bwMode="auto">
            <a:xfrm>
              <a:off x="8489780" y="5872506"/>
              <a:ext cx="458997" cy="657446"/>
            </a:xfrm>
            <a:custGeom>
              <a:avLst/>
              <a:gdLst>
                <a:gd name="T0" fmla="*/ 2147483646 w 144"/>
                <a:gd name="T1" fmla="*/ 2147483646 h 206"/>
                <a:gd name="T2" fmla="*/ 0 w 144"/>
                <a:gd name="T3" fmla="*/ 0 h 206"/>
                <a:gd name="T4" fmla="*/ 2147483646 w 144"/>
                <a:gd name="T5" fmla="*/ 2147483646 h 206"/>
                <a:gd name="T6" fmla="*/ 0 60000 65536"/>
                <a:gd name="T7" fmla="*/ 0 60000 65536"/>
                <a:gd name="T8" fmla="*/ 0 60000 65536"/>
              </a:gdLst>
              <a:ahLst/>
              <a:cxnLst>
                <a:cxn ang="T6">
                  <a:pos x="T0" y="T1"/>
                </a:cxn>
                <a:cxn ang="T7">
                  <a:pos x="T2" y="T3"/>
                </a:cxn>
                <a:cxn ang="T8">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31" name="グループ 5">
            <a:extLst>
              <a:ext uri="{FF2B5EF4-FFF2-40B4-BE49-F238E27FC236}">
                <a16:creationId xmlns:a16="http://schemas.microsoft.com/office/drawing/2014/main" id="{8095E3AC-F1B5-48C0-8EFF-D58508659951}"/>
              </a:ext>
            </a:extLst>
          </p:cNvPr>
          <p:cNvGrpSpPr>
            <a:grpSpLocks noChangeAspect="1"/>
          </p:cNvGrpSpPr>
          <p:nvPr/>
        </p:nvGrpSpPr>
        <p:grpSpPr bwMode="auto">
          <a:xfrm>
            <a:off x="3175" y="2873375"/>
            <a:ext cx="596900" cy="790575"/>
            <a:chOff x="2121" y="1060"/>
            <a:chExt cx="597" cy="789"/>
          </a:xfrm>
        </p:grpSpPr>
        <p:sp>
          <p:nvSpPr>
            <p:cNvPr id="1073" name="フリーフォーム 6">
              <a:extLst>
                <a:ext uri="{FF2B5EF4-FFF2-40B4-BE49-F238E27FC236}">
                  <a16:creationId xmlns:a16="http://schemas.microsoft.com/office/drawing/2014/main" id="{257FD305-2D0D-4D98-BACC-05ED75020899}"/>
                </a:ext>
              </a:extLst>
            </p:cNvPr>
            <p:cNvSpPr>
              <a:spLocks/>
            </p:cNvSpPr>
            <p:nvPr/>
          </p:nvSpPr>
          <p:spPr bwMode="auto">
            <a:xfrm>
              <a:off x="2121" y="1060"/>
              <a:ext cx="597" cy="789"/>
            </a:xfrm>
            <a:custGeom>
              <a:avLst/>
              <a:gdLst>
                <a:gd name="T0" fmla="*/ 333690 w 253"/>
                <a:gd name="T1" fmla="*/ 676175 h 334"/>
                <a:gd name="T2" fmla="*/ 251663 w 253"/>
                <a:gd name="T3" fmla="*/ 620714 h 334"/>
                <a:gd name="T4" fmla="*/ 540146 w 253"/>
                <a:gd name="T5" fmla="*/ 536109 h 334"/>
                <a:gd name="T6" fmla="*/ 281579 w 253"/>
                <a:gd name="T7" fmla="*/ 437182 h 334"/>
                <a:gd name="T8" fmla="*/ 574005 w 253"/>
                <a:gd name="T9" fmla="*/ 176540 h 334"/>
                <a:gd name="T10" fmla="*/ 171910 w 253"/>
                <a:gd name="T11" fmla="*/ 251953 h 334"/>
                <a:gd name="T12" fmla="*/ 181592 w 253"/>
                <a:gd name="T13" fmla="*/ 0 h 334"/>
                <a:gd name="T14" fmla="*/ 0 w 253"/>
                <a:gd name="T15" fmla="*/ 190078 h 334"/>
                <a:gd name="T16" fmla="*/ 0 w 253"/>
                <a:gd name="T17" fmla="*/ 581668 h 334"/>
                <a:gd name="T18" fmla="*/ 333690 w 253"/>
                <a:gd name="T19" fmla="*/ 676175 h 3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4" name="フリーフォーム 7">
              <a:extLst>
                <a:ext uri="{FF2B5EF4-FFF2-40B4-BE49-F238E27FC236}">
                  <a16:creationId xmlns:a16="http://schemas.microsoft.com/office/drawing/2014/main" id="{ADF08998-54AE-49F0-869B-70B051FE3C8F}"/>
                </a:ext>
              </a:extLst>
            </p:cNvPr>
            <p:cNvSpPr>
              <a:spLocks/>
            </p:cNvSpPr>
            <p:nvPr/>
          </p:nvSpPr>
          <p:spPr bwMode="auto">
            <a:xfrm>
              <a:off x="2121" y="1114"/>
              <a:ext cx="541" cy="690"/>
            </a:xfrm>
            <a:custGeom>
              <a:avLst/>
              <a:gdLst>
                <a:gd name="T0" fmla="*/ 29875 w 229"/>
                <a:gd name="T1" fmla="*/ 512216 h 292"/>
                <a:gd name="T2" fmla="*/ 264112 w 229"/>
                <a:gd name="T3" fmla="*/ 620279 h 292"/>
                <a:gd name="T4" fmla="*/ 176616 w 229"/>
                <a:gd name="T5" fmla="*/ 532760 h 292"/>
                <a:gd name="T6" fmla="*/ 469420 w 229"/>
                <a:gd name="T7" fmla="*/ 487145 h 292"/>
                <a:gd name="T8" fmla="*/ 227024 w 229"/>
                <a:gd name="T9" fmla="*/ 387898 h 292"/>
                <a:gd name="T10" fmla="*/ 524834 w 229"/>
                <a:gd name="T11" fmla="*/ 138217 h 292"/>
                <a:gd name="T12" fmla="*/ 146594 w 229"/>
                <a:gd name="T13" fmla="*/ 250869 h 292"/>
                <a:gd name="T14" fmla="*/ 141662 w 229"/>
                <a:gd name="T15" fmla="*/ 0 h 292"/>
                <a:gd name="T16" fmla="*/ 0 w 229"/>
                <a:gd name="T17" fmla="*/ 266203 h 292"/>
                <a:gd name="T18" fmla="*/ 0 w 229"/>
                <a:gd name="T19" fmla="*/ 482069 h 292"/>
                <a:gd name="T20" fmla="*/ 20527 w 229"/>
                <a:gd name="T21" fmla="*/ 505567 h 292"/>
                <a:gd name="T22" fmla="*/ 29875 w 229"/>
                <a:gd name="T23" fmla="*/ 512216 h 292"/>
                <a:gd name="T24" fmla="*/ 29875 w 229"/>
                <a:gd name="T25" fmla="*/ 512216 h 2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5" name="フリーフォーム 8">
              <a:extLst>
                <a:ext uri="{FF2B5EF4-FFF2-40B4-BE49-F238E27FC236}">
                  <a16:creationId xmlns:a16="http://schemas.microsoft.com/office/drawing/2014/main" id="{60B38D56-8DFE-4E70-A682-BAB8603583F2}"/>
                </a:ext>
              </a:extLst>
            </p:cNvPr>
            <p:cNvSpPr>
              <a:spLocks/>
            </p:cNvSpPr>
            <p:nvPr/>
          </p:nvSpPr>
          <p:spPr bwMode="auto">
            <a:xfrm>
              <a:off x="2164" y="1325"/>
              <a:ext cx="337" cy="293"/>
            </a:xfrm>
            <a:custGeom>
              <a:avLst/>
              <a:gdLst>
                <a:gd name="T0" fmla="*/ 0 w 143"/>
                <a:gd name="T1" fmla="*/ 284553 h 124"/>
                <a:gd name="T2" fmla="*/ 320480 w 143"/>
                <a:gd name="T3" fmla="*/ 0 h 124"/>
                <a:gd name="T4" fmla="*/ 0 w 143"/>
                <a:gd name="T5" fmla="*/ 284553 h 124"/>
                <a:gd name="T6" fmla="*/ 0 60000 65536"/>
                <a:gd name="T7" fmla="*/ 0 60000 65536"/>
                <a:gd name="T8" fmla="*/ 0 60000 65536"/>
              </a:gdLst>
              <a:ahLst/>
              <a:cxnLst>
                <a:cxn ang="T6">
                  <a:pos x="T0" y="T1"/>
                </a:cxn>
                <a:cxn ang="T7">
                  <a:pos x="T2" y="T3"/>
                </a:cxn>
                <a:cxn ang="T8">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6" name="フリーフォーム 9">
              <a:extLst>
                <a:ext uri="{FF2B5EF4-FFF2-40B4-BE49-F238E27FC236}">
                  <a16:creationId xmlns:a16="http://schemas.microsoft.com/office/drawing/2014/main" id="{983D184B-D804-46EE-AF37-5AFE8C7EB996}"/>
                </a:ext>
              </a:extLst>
            </p:cNvPr>
            <p:cNvSpPr>
              <a:spLocks/>
            </p:cNvSpPr>
            <p:nvPr/>
          </p:nvSpPr>
          <p:spPr bwMode="auto">
            <a:xfrm>
              <a:off x="2149" y="1226"/>
              <a:ext cx="74" cy="290"/>
            </a:xfrm>
            <a:custGeom>
              <a:avLst/>
              <a:gdLst>
                <a:gd name="T0" fmla="*/ 56042 w 31"/>
                <a:gd name="T1" fmla="*/ 277054 h 123"/>
                <a:gd name="T2" fmla="*/ 78282 w 31"/>
                <a:gd name="T3" fmla="*/ 0 h 123"/>
                <a:gd name="T4" fmla="*/ 56042 w 31"/>
                <a:gd name="T5" fmla="*/ 277054 h 123"/>
                <a:gd name="T6" fmla="*/ 0 60000 65536"/>
                <a:gd name="T7" fmla="*/ 0 60000 65536"/>
                <a:gd name="T8" fmla="*/ 0 60000 65536"/>
              </a:gdLst>
              <a:ahLst/>
              <a:cxnLst>
                <a:cxn ang="T6">
                  <a:pos x="T0" y="T1"/>
                </a:cxn>
                <a:cxn ang="T7">
                  <a:pos x="T2" y="T3"/>
                </a:cxn>
                <a:cxn ang="T8">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7" name="フリーフォーム 10">
              <a:extLst>
                <a:ext uri="{FF2B5EF4-FFF2-40B4-BE49-F238E27FC236}">
                  <a16:creationId xmlns:a16="http://schemas.microsoft.com/office/drawing/2014/main" id="{15C50FB2-B308-4DDC-A656-4E3A57679AE7}"/>
                </a:ext>
              </a:extLst>
            </p:cNvPr>
            <p:cNvSpPr>
              <a:spLocks/>
            </p:cNvSpPr>
            <p:nvPr/>
          </p:nvSpPr>
          <p:spPr bwMode="auto">
            <a:xfrm>
              <a:off x="2121" y="1554"/>
              <a:ext cx="31" cy="28"/>
            </a:xfrm>
            <a:custGeom>
              <a:avLst/>
              <a:gdLst>
                <a:gd name="T0" fmla="*/ 32395 w 13"/>
                <a:gd name="T1" fmla="*/ 24544 h 12"/>
                <a:gd name="T2" fmla="*/ 0 w 13"/>
                <a:gd name="T3" fmla="*/ 0 h 12"/>
                <a:gd name="T4" fmla="*/ 0 w 13"/>
                <a:gd name="T5" fmla="*/ 5957 h 12"/>
                <a:gd name="T6" fmla="*/ 32395 w 13"/>
                <a:gd name="T7" fmla="*/ 2454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8" name="フリーフォーム 11">
              <a:extLst>
                <a:ext uri="{FF2B5EF4-FFF2-40B4-BE49-F238E27FC236}">
                  <a16:creationId xmlns:a16="http://schemas.microsoft.com/office/drawing/2014/main" id="{D1E2ED27-806C-4C23-87EE-CC31B04D379E}"/>
                </a:ext>
              </a:extLst>
            </p:cNvPr>
            <p:cNvSpPr>
              <a:spLocks/>
            </p:cNvSpPr>
            <p:nvPr/>
          </p:nvSpPr>
          <p:spPr bwMode="auto">
            <a:xfrm>
              <a:off x="2234" y="1559"/>
              <a:ext cx="286" cy="82"/>
            </a:xfrm>
            <a:custGeom>
              <a:avLst/>
              <a:gdLst>
                <a:gd name="T0" fmla="*/ 278630 w 121"/>
                <a:gd name="T1" fmla="*/ 63541 h 35"/>
                <a:gd name="T2" fmla="*/ 0 w 121"/>
                <a:gd name="T3" fmla="*/ 0 h 35"/>
                <a:gd name="T4" fmla="*/ 278630 w 121"/>
                <a:gd name="T5" fmla="*/ 63541 h 35"/>
                <a:gd name="T6" fmla="*/ 0 60000 65536"/>
                <a:gd name="T7" fmla="*/ 0 60000 65536"/>
                <a:gd name="T8" fmla="*/ 0 60000 65536"/>
              </a:gdLst>
              <a:ahLst/>
              <a:cxnLst>
                <a:cxn ang="T6">
                  <a:pos x="T0" y="T1"/>
                </a:cxn>
                <a:cxn ang="T7">
                  <a:pos x="T2" y="T3"/>
                </a:cxn>
                <a:cxn ang="T8">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9" name="フリーフォーム 12">
              <a:extLst>
                <a:ext uri="{FF2B5EF4-FFF2-40B4-BE49-F238E27FC236}">
                  <a16:creationId xmlns:a16="http://schemas.microsoft.com/office/drawing/2014/main" id="{AAF5AC94-EFA2-473F-ADC7-94974ED80BCF}"/>
                </a:ext>
              </a:extLst>
            </p:cNvPr>
            <p:cNvSpPr>
              <a:spLocks/>
            </p:cNvSpPr>
            <p:nvPr/>
          </p:nvSpPr>
          <p:spPr bwMode="auto">
            <a:xfrm>
              <a:off x="2173" y="1603"/>
              <a:ext cx="191" cy="147"/>
            </a:xfrm>
            <a:custGeom>
              <a:avLst/>
              <a:gdLst>
                <a:gd name="T0" fmla="*/ 0 w 81"/>
                <a:gd name="T1" fmla="*/ 0 h 62"/>
                <a:gd name="T2" fmla="*/ 182405 w 81"/>
                <a:gd name="T3" fmla="*/ 146917 h 62"/>
                <a:gd name="T4" fmla="*/ 0 w 81"/>
                <a:gd name="T5" fmla="*/ 0 h 62"/>
                <a:gd name="T6" fmla="*/ 0 60000 65536"/>
                <a:gd name="T7" fmla="*/ 0 60000 65536"/>
                <a:gd name="T8" fmla="*/ 0 60000 65536"/>
              </a:gdLst>
              <a:ahLst/>
              <a:cxnLst>
                <a:cxn ang="T6">
                  <a:pos x="T0" y="T1"/>
                </a:cxn>
                <a:cxn ang="T7">
                  <a:pos x="T2" y="T3"/>
                </a:cxn>
                <a:cxn ang="T8">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32" name="グループ 16">
            <a:extLst>
              <a:ext uri="{FF2B5EF4-FFF2-40B4-BE49-F238E27FC236}">
                <a16:creationId xmlns:a16="http://schemas.microsoft.com/office/drawing/2014/main" id="{D6AEA0B2-476E-4D0A-9273-23BB6DC002A7}"/>
              </a:ext>
            </a:extLst>
          </p:cNvPr>
          <p:cNvGrpSpPr>
            <a:grpSpLocks noChangeAspect="1"/>
          </p:cNvGrpSpPr>
          <p:nvPr/>
        </p:nvGrpSpPr>
        <p:grpSpPr bwMode="auto">
          <a:xfrm>
            <a:off x="139700" y="-12700"/>
            <a:ext cx="1382713" cy="803275"/>
            <a:chOff x="1922" y="1129"/>
            <a:chExt cx="987" cy="574"/>
          </a:xfrm>
        </p:grpSpPr>
        <p:sp>
          <p:nvSpPr>
            <p:cNvPr id="1065" name="フリーフォーム 34">
              <a:extLst>
                <a:ext uri="{FF2B5EF4-FFF2-40B4-BE49-F238E27FC236}">
                  <a16:creationId xmlns:a16="http://schemas.microsoft.com/office/drawing/2014/main" id="{1E5E35FD-18DE-4BD7-B966-B32C23960D63}"/>
                </a:ext>
              </a:extLst>
            </p:cNvPr>
            <p:cNvSpPr>
              <a:spLocks/>
            </p:cNvSpPr>
            <p:nvPr/>
          </p:nvSpPr>
          <p:spPr bwMode="auto">
            <a:xfrm>
              <a:off x="1922" y="1129"/>
              <a:ext cx="262" cy="174"/>
            </a:xfrm>
            <a:custGeom>
              <a:avLst/>
              <a:gdLst>
                <a:gd name="T0" fmla="*/ 4841 w 111"/>
                <a:gd name="T1" fmla="*/ 136425 h 74"/>
                <a:gd name="T2" fmla="*/ 18319 w 111"/>
                <a:gd name="T3" fmla="*/ 162594 h 74"/>
                <a:gd name="T4" fmla="*/ 118469 w 111"/>
                <a:gd name="T5" fmla="*/ 69941 h 74"/>
                <a:gd name="T6" fmla="*/ 252313 w 111"/>
                <a:gd name="T7" fmla="*/ 87908 h 74"/>
                <a:gd name="T8" fmla="*/ 238847 w 111"/>
                <a:gd name="T9" fmla="*/ 66419 h 74"/>
                <a:gd name="T10" fmla="*/ 4841 w 111"/>
                <a:gd name="T11" fmla="*/ 136425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6" name="フリーフォーム 35">
              <a:extLst>
                <a:ext uri="{FF2B5EF4-FFF2-40B4-BE49-F238E27FC236}">
                  <a16:creationId xmlns:a16="http://schemas.microsoft.com/office/drawing/2014/main" id="{17270230-3885-44D4-9436-C3F597F065CA}"/>
                </a:ext>
              </a:extLst>
            </p:cNvPr>
            <p:cNvSpPr>
              <a:spLocks/>
            </p:cNvSpPr>
            <p:nvPr/>
          </p:nvSpPr>
          <p:spPr bwMode="auto">
            <a:xfrm>
              <a:off x="2066" y="1136"/>
              <a:ext cx="843" cy="567"/>
            </a:xfrm>
            <a:custGeom>
              <a:avLst/>
              <a:gdLst>
                <a:gd name="T0" fmla="*/ 11441 w 357"/>
                <a:gd name="T1" fmla="*/ 163083 h 240"/>
                <a:gd name="T2" fmla="*/ 29819 w 357"/>
                <a:gd name="T3" fmla="*/ 328253 h 240"/>
                <a:gd name="T4" fmla="*/ 139199 w 357"/>
                <a:gd name="T5" fmla="*/ 444448 h 240"/>
                <a:gd name="T6" fmla="*/ 141256 w 357"/>
                <a:gd name="T7" fmla="*/ 334728 h 240"/>
                <a:gd name="T8" fmla="*/ 399081 w 357"/>
                <a:gd name="T9" fmla="*/ 550517 h 240"/>
                <a:gd name="T10" fmla="*/ 353661 w 357"/>
                <a:gd name="T11" fmla="*/ 250522 h 240"/>
                <a:gd name="T12" fmla="*/ 814997 w 357"/>
                <a:gd name="T13" fmla="*/ 415228 h 240"/>
                <a:gd name="T14" fmla="*/ 727778 w 357"/>
                <a:gd name="T15" fmla="*/ 252301 h 240"/>
                <a:gd name="T16" fmla="*/ 481388 w 357"/>
                <a:gd name="T17" fmla="*/ 29876 h 240"/>
                <a:gd name="T18" fmla="*/ 522639 w 357"/>
                <a:gd name="T19" fmla="*/ 0 h 240"/>
                <a:gd name="T20" fmla="*/ 61898 w 357"/>
                <a:gd name="T21" fmla="*/ 0 h 240"/>
                <a:gd name="T22" fmla="*/ 16286 w 357"/>
                <a:gd name="T23" fmla="*/ 146600 h 240"/>
                <a:gd name="T24" fmla="*/ 11441 w 357"/>
                <a:gd name="T25" fmla="*/ 163083 h 240"/>
                <a:gd name="T26" fmla="*/ 11441 w 357"/>
                <a:gd name="T27" fmla="*/ 163083 h 2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7" name="フリーフォーム 36">
              <a:extLst>
                <a:ext uri="{FF2B5EF4-FFF2-40B4-BE49-F238E27FC236}">
                  <a16:creationId xmlns:a16="http://schemas.microsoft.com/office/drawing/2014/main" id="{079F939F-DC52-44DA-9E6B-91B3F88AC694}"/>
                </a:ext>
              </a:extLst>
            </p:cNvPr>
            <p:cNvSpPr>
              <a:spLocks/>
            </p:cNvSpPr>
            <p:nvPr/>
          </p:nvSpPr>
          <p:spPr bwMode="auto">
            <a:xfrm>
              <a:off x="2066" y="1136"/>
              <a:ext cx="775" cy="524"/>
            </a:xfrm>
            <a:custGeom>
              <a:avLst/>
              <a:gdLst>
                <a:gd name="T0" fmla="*/ 70622 w 328"/>
                <a:gd name="T1" fmla="*/ 77129 h 222"/>
                <a:gd name="T2" fmla="*/ 98985 w 328"/>
                <a:gd name="T3" fmla="*/ 374743 h 222"/>
                <a:gd name="T4" fmla="*/ 134826 w 328"/>
                <a:gd name="T5" fmla="*/ 238847 h 222"/>
                <a:gd name="T6" fmla="*/ 355690 w 328"/>
                <a:gd name="T7" fmla="*/ 504945 h 222"/>
                <a:gd name="T8" fmla="*/ 311656 w 328"/>
                <a:gd name="T9" fmla="*/ 204056 h 222"/>
                <a:gd name="T10" fmla="*/ 752714 w 328"/>
                <a:gd name="T11" fmla="*/ 357611 h 222"/>
                <a:gd name="T12" fmla="*/ 409084 w 328"/>
                <a:gd name="T13" fmla="*/ 43239 h 222"/>
                <a:gd name="T14" fmla="*/ 447671 w 328"/>
                <a:gd name="T15" fmla="*/ 0 h 222"/>
                <a:gd name="T16" fmla="*/ 98985 w 328"/>
                <a:gd name="T17" fmla="*/ 0 h 222"/>
                <a:gd name="T18" fmla="*/ 70622 w 328"/>
                <a:gd name="T19" fmla="*/ 68656 h 222"/>
                <a:gd name="T20" fmla="*/ 70622 w 328"/>
                <a:gd name="T21" fmla="*/ 77129 h 222"/>
                <a:gd name="T22" fmla="*/ 70622 w 328"/>
                <a:gd name="T23" fmla="*/ 77129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8" name="フリーフォーム 37">
              <a:extLst>
                <a:ext uri="{FF2B5EF4-FFF2-40B4-BE49-F238E27FC236}">
                  <a16:creationId xmlns:a16="http://schemas.microsoft.com/office/drawing/2014/main" id="{88866CAC-5E5A-47B5-B453-877FE4F94D1C}"/>
                </a:ext>
              </a:extLst>
            </p:cNvPr>
            <p:cNvSpPr>
              <a:spLocks/>
            </p:cNvSpPr>
            <p:nvPr/>
          </p:nvSpPr>
          <p:spPr bwMode="auto">
            <a:xfrm>
              <a:off x="2170" y="1159"/>
              <a:ext cx="498" cy="225"/>
            </a:xfrm>
            <a:custGeom>
              <a:avLst/>
              <a:gdLst>
                <a:gd name="T0" fmla="*/ 0 w 211"/>
                <a:gd name="T1" fmla="*/ 51350 h 95"/>
                <a:gd name="T2" fmla="*/ 479331 w 211"/>
                <a:gd name="T3" fmla="*/ 222745 h 95"/>
                <a:gd name="T4" fmla="*/ 0 w 211"/>
                <a:gd name="T5" fmla="*/ 51350 h 95"/>
                <a:gd name="T6" fmla="*/ 0 60000 65536"/>
                <a:gd name="T7" fmla="*/ 0 60000 65536"/>
                <a:gd name="T8" fmla="*/ 0 60000 65536"/>
              </a:gdLst>
              <a:ahLst/>
              <a:cxnLst>
                <a:cxn ang="T6">
                  <a:pos x="T0" y="T1"/>
                </a:cxn>
                <a:cxn ang="T7">
                  <a:pos x="T2" y="T3"/>
                </a:cxn>
                <a:cxn ang="T8">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9" name="フリーフォーム 38">
              <a:extLst>
                <a:ext uri="{FF2B5EF4-FFF2-40B4-BE49-F238E27FC236}">
                  <a16:creationId xmlns:a16="http://schemas.microsoft.com/office/drawing/2014/main" id="{175351C6-DB3D-42D1-B2CC-D59A447C658E}"/>
                </a:ext>
              </a:extLst>
            </p:cNvPr>
            <p:cNvSpPr>
              <a:spLocks/>
            </p:cNvSpPr>
            <p:nvPr/>
          </p:nvSpPr>
          <p:spPr bwMode="auto">
            <a:xfrm>
              <a:off x="2293" y="1136"/>
              <a:ext cx="71" cy="56"/>
            </a:xfrm>
            <a:custGeom>
              <a:avLst/>
              <a:gdLst>
                <a:gd name="T0" fmla="*/ 0 w 30"/>
                <a:gd name="T1" fmla="*/ 49380 h 24"/>
                <a:gd name="T2" fmla="*/ 69923 w 30"/>
                <a:gd name="T3" fmla="*/ 0 h 24"/>
                <a:gd name="T4" fmla="*/ 51167 w 30"/>
                <a:gd name="T5" fmla="*/ 0 h 24"/>
                <a:gd name="T6" fmla="*/ 0 w 30"/>
                <a:gd name="T7" fmla="*/ 4938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0" name="フリーフォーム 39">
              <a:extLst>
                <a:ext uri="{FF2B5EF4-FFF2-40B4-BE49-F238E27FC236}">
                  <a16:creationId xmlns:a16="http://schemas.microsoft.com/office/drawing/2014/main" id="{7B7493E5-3C90-4DE5-89DC-034B367E5EBF}"/>
                </a:ext>
              </a:extLst>
            </p:cNvPr>
            <p:cNvSpPr>
              <a:spLocks/>
            </p:cNvSpPr>
            <p:nvPr/>
          </p:nvSpPr>
          <p:spPr bwMode="auto">
            <a:xfrm>
              <a:off x="2201" y="1136"/>
              <a:ext cx="9" cy="28"/>
            </a:xfrm>
            <a:custGeom>
              <a:avLst/>
              <a:gdLst>
                <a:gd name="T0" fmla="*/ 1438 w 4"/>
                <a:gd name="T1" fmla="*/ 24544 h 12"/>
                <a:gd name="T2" fmla="*/ 5823 w 4"/>
                <a:gd name="T3" fmla="*/ 0 h 12"/>
                <a:gd name="T4" fmla="*/ 1438 w 4"/>
                <a:gd name="T5" fmla="*/ 0 h 12"/>
                <a:gd name="T6" fmla="*/ 1438 w 4"/>
                <a:gd name="T7" fmla="*/ 2454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1" name="フリーフォーム 40">
              <a:extLst>
                <a:ext uri="{FF2B5EF4-FFF2-40B4-BE49-F238E27FC236}">
                  <a16:creationId xmlns:a16="http://schemas.microsoft.com/office/drawing/2014/main" id="{2CBB04F9-D3A3-4E48-9B1D-0F4577346A0F}"/>
                </a:ext>
              </a:extLst>
            </p:cNvPr>
            <p:cNvSpPr>
              <a:spLocks/>
            </p:cNvSpPr>
            <p:nvPr/>
          </p:nvSpPr>
          <p:spPr bwMode="auto">
            <a:xfrm>
              <a:off x="2142" y="1228"/>
              <a:ext cx="54" cy="210"/>
            </a:xfrm>
            <a:custGeom>
              <a:avLst/>
              <a:gdLst>
                <a:gd name="T0" fmla="*/ 6356 w 23"/>
                <a:gd name="T1" fmla="*/ 201937 h 89"/>
                <a:gd name="T2" fmla="*/ 49919 w 23"/>
                <a:gd name="T3" fmla="*/ 0 h 89"/>
                <a:gd name="T4" fmla="*/ 6356 w 23"/>
                <a:gd name="T5" fmla="*/ 201937 h 89"/>
                <a:gd name="T6" fmla="*/ 0 60000 65536"/>
                <a:gd name="T7" fmla="*/ 0 60000 65536"/>
                <a:gd name="T8" fmla="*/ 0 60000 65536"/>
              </a:gdLst>
              <a:ahLst/>
              <a:cxnLst>
                <a:cxn ang="T6">
                  <a:pos x="T0" y="T1"/>
                </a:cxn>
                <a:cxn ang="T7">
                  <a:pos x="T2" y="T3"/>
                </a:cxn>
                <a:cxn ang="T8">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2" name="フリーフォーム 41">
              <a:extLst>
                <a:ext uri="{FF2B5EF4-FFF2-40B4-BE49-F238E27FC236}">
                  <a16:creationId xmlns:a16="http://schemas.microsoft.com/office/drawing/2014/main" id="{2EF1633B-EC1A-4C17-88A0-6C49F96D54D3}"/>
                </a:ext>
              </a:extLst>
            </p:cNvPr>
            <p:cNvSpPr>
              <a:spLocks/>
            </p:cNvSpPr>
            <p:nvPr/>
          </p:nvSpPr>
          <p:spPr bwMode="auto">
            <a:xfrm>
              <a:off x="2229" y="1249"/>
              <a:ext cx="139" cy="340"/>
            </a:xfrm>
            <a:custGeom>
              <a:avLst/>
              <a:gdLst>
                <a:gd name="T0" fmla="*/ 36234 w 59"/>
                <a:gd name="T1" fmla="*/ 0 h 144"/>
                <a:gd name="T2" fmla="*/ 131666 w 59"/>
                <a:gd name="T3" fmla="*/ 328532 h 144"/>
                <a:gd name="T4" fmla="*/ 36234 w 59"/>
                <a:gd name="T5" fmla="*/ 0 h 144"/>
                <a:gd name="T6" fmla="*/ 0 60000 65536"/>
                <a:gd name="T7" fmla="*/ 0 60000 65536"/>
                <a:gd name="T8" fmla="*/ 0 60000 65536"/>
              </a:gdLst>
              <a:ahLst/>
              <a:cxnLst>
                <a:cxn ang="T6">
                  <a:pos x="T0" y="T1"/>
                </a:cxn>
                <a:cxn ang="T7">
                  <a:pos x="T2" y="T3"/>
                </a:cxn>
                <a:cxn ang="T8">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33" name="グループ 28">
            <a:extLst>
              <a:ext uri="{FF2B5EF4-FFF2-40B4-BE49-F238E27FC236}">
                <a16:creationId xmlns:a16="http://schemas.microsoft.com/office/drawing/2014/main" id="{7CF1E7E6-C03C-4124-96B2-2242665D3CD3}"/>
              </a:ext>
            </a:extLst>
          </p:cNvPr>
          <p:cNvGrpSpPr>
            <a:grpSpLocks noChangeAspect="1"/>
          </p:cNvGrpSpPr>
          <p:nvPr/>
        </p:nvGrpSpPr>
        <p:grpSpPr bwMode="auto">
          <a:xfrm>
            <a:off x="0" y="5006975"/>
            <a:ext cx="687388" cy="1147763"/>
            <a:chOff x="1901" y="2020"/>
            <a:chExt cx="1059" cy="1767"/>
          </a:xfrm>
        </p:grpSpPr>
        <p:sp>
          <p:nvSpPr>
            <p:cNvPr id="1057" name="フリーフォーム 29">
              <a:extLst>
                <a:ext uri="{FF2B5EF4-FFF2-40B4-BE49-F238E27FC236}">
                  <a16:creationId xmlns:a16="http://schemas.microsoft.com/office/drawing/2014/main" id="{A3A27091-8285-49C6-A546-70E6AB67E475}"/>
                </a:ext>
              </a:extLst>
            </p:cNvPr>
            <p:cNvSpPr>
              <a:spLocks/>
            </p:cNvSpPr>
            <p:nvPr/>
          </p:nvSpPr>
          <p:spPr bwMode="auto">
            <a:xfrm>
              <a:off x="1901" y="2020"/>
              <a:ext cx="1059" cy="1640"/>
            </a:xfrm>
            <a:custGeom>
              <a:avLst/>
              <a:gdLst>
                <a:gd name="T0" fmla="*/ 838518 w 448"/>
                <a:gd name="T1" fmla="*/ 1245627 h 694"/>
                <a:gd name="T2" fmla="*/ 569127 w 448"/>
                <a:gd name="T3" fmla="*/ 1259260 h 694"/>
                <a:gd name="T4" fmla="*/ 1009066 w 448"/>
                <a:gd name="T5" fmla="*/ 613497 h 694"/>
                <a:gd name="T6" fmla="*/ 537003 w 448"/>
                <a:gd name="T7" fmla="*/ 824773 h 694"/>
                <a:gd name="T8" fmla="*/ 378266 w 448"/>
                <a:gd name="T9" fmla="*/ 0 h 694"/>
                <a:gd name="T10" fmla="*/ 106434 w 448"/>
                <a:gd name="T11" fmla="*/ 744810 h 694"/>
                <a:gd name="T12" fmla="*/ 0 w 448"/>
                <a:gd name="T13" fmla="*/ 634203 h 694"/>
                <a:gd name="T14" fmla="*/ 0 w 448"/>
                <a:gd name="T15" fmla="*/ 1376943 h 694"/>
                <a:gd name="T16" fmla="*/ 179344 w 448"/>
                <a:gd name="T17" fmla="*/ 1411057 h 694"/>
                <a:gd name="T18" fmla="*/ 838518 w 448"/>
                <a:gd name="T19" fmla="*/ 1245627 h 6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8" name="フリーフォーム 30">
              <a:extLst>
                <a:ext uri="{FF2B5EF4-FFF2-40B4-BE49-F238E27FC236}">
                  <a16:creationId xmlns:a16="http://schemas.microsoft.com/office/drawing/2014/main" id="{F01B9EAF-25A9-4468-BA55-5A2567CBF270}"/>
                </a:ext>
              </a:extLst>
            </p:cNvPr>
            <p:cNvSpPr>
              <a:spLocks/>
            </p:cNvSpPr>
            <p:nvPr/>
          </p:nvSpPr>
          <p:spPr bwMode="auto">
            <a:xfrm>
              <a:off x="1901" y="2136"/>
              <a:ext cx="952" cy="1365"/>
            </a:xfrm>
            <a:custGeom>
              <a:avLst/>
              <a:gdLst>
                <a:gd name="T0" fmla="*/ 70542 w 403"/>
                <a:gd name="T1" fmla="*/ 1213128 h 578"/>
                <a:gd name="T2" fmla="*/ 674070 w 403"/>
                <a:gd name="T3" fmla="*/ 1193005 h 578"/>
                <a:gd name="T4" fmla="*/ 373104 w 403"/>
                <a:gd name="T5" fmla="*/ 1149578 h 578"/>
                <a:gd name="T6" fmla="*/ 923284 w 403"/>
                <a:gd name="T7" fmla="*/ 618938 h 578"/>
                <a:gd name="T8" fmla="*/ 450790 w 403"/>
                <a:gd name="T9" fmla="*/ 792229 h 578"/>
                <a:gd name="T10" fmla="*/ 391714 w 403"/>
                <a:gd name="T11" fmla="*/ 0 h 578"/>
                <a:gd name="T12" fmla="*/ 137478 w 403"/>
                <a:gd name="T13" fmla="*/ 744695 h 578"/>
                <a:gd name="T14" fmla="*/ 0 w 403"/>
                <a:gd name="T15" fmla="*/ 618938 h 578"/>
                <a:gd name="T16" fmla="*/ 0 w 403"/>
                <a:gd name="T17" fmla="*/ 1179410 h 578"/>
                <a:gd name="T18" fmla="*/ 55457 w 403"/>
                <a:gd name="T19" fmla="*/ 1204450 h 578"/>
                <a:gd name="T20" fmla="*/ 70542 w 403"/>
                <a:gd name="T21" fmla="*/ 1213128 h 578"/>
                <a:gd name="T22" fmla="*/ 70542 w 403"/>
                <a:gd name="T23" fmla="*/ 1213128 h 5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9" name="フリーフォーム 31">
              <a:extLst>
                <a:ext uri="{FF2B5EF4-FFF2-40B4-BE49-F238E27FC236}">
                  <a16:creationId xmlns:a16="http://schemas.microsoft.com/office/drawing/2014/main" id="{CBC8521E-2B6A-4188-9AB7-F7E2A794425A}"/>
                </a:ext>
              </a:extLst>
            </p:cNvPr>
            <p:cNvSpPr>
              <a:spLocks/>
            </p:cNvSpPr>
            <p:nvPr/>
          </p:nvSpPr>
          <p:spPr bwMode="auto">
            <a:xfrm>
              <a:off x="1993" y="2495"/>
              <a:ext cx="314" cy="853"/>
            </a:xfrm>
            <a:custGeom>
              <a:avLst/>
              <a:gdLst>
                <a:gd name="T0" fmla="*/ 0 w 133"/>
                <a:gd name="T1" fmla="*/ 829144 h 361"/>
                <a:gd name="T2" fmla="*/ 284517 w 133"/>
                <a:gd name="T3" fmla="*/ 0 h 361"/>
                <a:gd name="T4" fmla="*/ 0 w 133"/>
                <a:gd name="T5" fmla="*/ 829144 h 361"/>
                <a:gd name="T6" fmla="*/ 0 60000 65536"/>
                <a:gd name="T7" fmla="*/ 0 60000 65536"/>
                <a:gd name="T8" fmla="*/ 0 60000 65536"/>
              </a:gdLst>
              <a:ahLst/>
              <a:cxnLst>
                <a:cxn ang="T6">
                  <a:pos x="T0" y="T1"/>
                </a:cxn>
                <a:cxn ang="T7">
                  <a:pos x="T2" y="T3"/>
                </a:cxn>
                <a:cxn ang="T8">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0" name="フリーフォーム 32">
              <a:extLst>
                <a:ext uri="{FF2B5EF4-FFF2-40B4-BE49-F238E27FC236}">
                  <a16:creationId xmlns:a16="http://schemas.microsoft.com/office/drawing/2014/main" id="{53A4AF3E-FA60-4186-830D-870D132B9D58}"/>
                </a:ext>
              </a:extLst>
            </p:cNvPr>
            <p:cNvSpPr>
              <a:spLocks/>
            </p:cNvSpPr>
            <p:nvPr/>
          </p:nvSpPr>
          <p:spPr bwMode="auto">
            <a:xfrm>
              <a:off x="2151" y="2949"/>
              <a:ext cx="542" cy="290"/>
            </a:xfrm>
            <a:custGeom>
              <a:avLst/>
              <a:gdLst>
                <a:gd name="T0" fmla="*/ 0 w 229"/>
                <a:gd name="T1" fmla="*/ 236857 h 123"/>
                <a:gd name="T2" fmla="*/ 533875 w 229"/>
                <a:gd name="T3" fmla="*/ 0 h 123"/>
                <a:gd name="T4" fmla="*/ 0 w 229"/>
                <a:gd name="T5" fmla="*/ 236857 h 123"/>
                <a:gd name="T6" fmla="*/ 0 60000 65536"/>
                <a:gd name="T7" fmla="*/ 0 60000 65536"/>
                <a:gd name="T8" fmla="*/ 0 60000 65536"/>
              </a:gdLst>
              <a:ahLst/>
              <a:cxnLst>
                <a:cxn ang="T6">
                  <a:pos x="T0" y="T1"/>
                </a:cxn>
                <a:cxn ang="T7">
                  <a:pos x="T2" y="T3"/>
                </a:cxn>
                <a:cxn ang="T8">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1" name="フリーフォーム 33">
              <a:extLst>
                <a:ext uri="{FF2B5EF4-FFF2-40B4-BE49-F238E27FC236}">
                  <a16:creationId xmlns:a16="http://schemas.microsoft.com/office/drawing/2014/main" id="{FCDFB375-ECDC-45AE-8B36-C5936BEAA8E0}"/>
                </a:ext>
              </a:extLst>
            </p:cNvPr>
            <p:cNvSpPr>
              <a:spLocks/>
            </p:cNvSpPr>
            <p:nvPr/>
          </p:nvSpPr>
          <p:spPr bwMode="auto">
            <a:xfrm>
              <a:off x="2071" y="3341"/>
              <a:ext cx="359" cy="87"/>
            </a:xfrm>
            <a:custGeom>
              <a:avLst/>
              <a:gdLst>
                <a:gd name="T0" fmla="*/ 0 w 152"/>
                <a:gd name="T1" fmla="*/ 0 h 37"/>
                <a:gd name="T2" fmla="*/ 347701 w 152"/>
                <a:gd name="T3" fmla="*/ 68293 h 37"/>
                <a:gd name="T4" fmla="*/ 0 w 152"/>
                <a:gd name="T5" fmla="*/ 0 h 37"/>
                <a:gd name="T6" fmla="*/ 0 60000 65536"/>
                <a:gd name="T7" fmla="*/ 0 60000 65536"/>
                <a:gd name="T8" fmla="*/ 0 60000 65536"/>
              </a:gdLst>
              <a:ahLst/>
              <a:cxnLst>
                <a:cxn ang="T6">
                  <a:pos x="T0" y="T1"/>
                </a:cxn>
                <a:cxn ang="T7">
                  <a:pos x="T2" y="T3"/>
                </a:cxn>
                <a:cxn ang="T8">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2" name="フリーフォーム 34">
              <a:extLst>
                <a:ext uri="{FF2B5EF4-FFF2-40B4-BE49-F238E27FC236}">
                  <a16:creationId xmlns:a16="http://schemas.microsoft.com/office/drawing/2014/main" id="{F8AF33F8-228F-4D56-8433-CC33B357E765}"/>
                </a:ext>
              </a:extLst>
            </p:cNvPr>
            <p:cNvSpPr>
              <a:spLocks/>
            </p:cNvSpPr>
            <p:nvPr/>
          </p:nvSpPr>
          <p:spPr bwMode="auto">
            <a:xfrm>
              <a:off x="1901" y="3034"/>
              <a:ext cx="144" cy="137"/>
            </a:xfrm>
            <a:custGeom>
              <a:avLst/>
              <a:gdLst>
                <a:gd name="T0" fmla="*/ 139000 w 61"/>
                <a:gd name="T1" fmla="*/ 132857 h 58"/>
                <a:gd name="T2" fmla="*/ 0 w 61"/>
                <a:gd name="T3" fmla="*/ 0 h 58"/>
                <a:gd name="T4" fmla="*/ 0 w 61"/>
                <a:gd name="T5" fmla="*/ 27055 h 58"/>
                <a:gd name="T6" fmla="*/ 139000 w 61"/>
                <a:gd name="T7" fmla="*/ 132857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3" name="フリーフォーム 35">
              <a:extLst>
                <a:ext uri="{FF2B5EF4-FFF2-40B4-BE49-F238E27FC236}">
                  <a16:creationId xmlns:a16="http://schemas.microsoft.com/office/drawing/2014/main" id="{5C4C7349-A6A9-4937-ACE9-19365A64A460}"/>
                </a:ext>
              </a:extLst>
            </p:cNvPr>
            <p:cNvSpPr>
              <a:spLocks/>
            </p:cNvSpPr>
            <p:nvPr/>
          </p:nvSpPr>
          <p:spPr bwMode="auto">
            <a:xfrm>
              <a:off x="1901" y="3279"/>
              <a:ext cx="113" cy="40"/>
            </a:xfrm>
            <a:custGeom>
              <a:avLst/>
              <a:gdLst>
                <a:gd name="T0" fmla="*/ 106580 w 48"/>
                <a:gd name="T1" fmla="*/ 32736 h 17"/>
                <a:gd name="T2" fmla="*/ 0 w 48"/>
                <a:gd name="T3" fmla="*/ 0 h 17"/>
                <a:gd name="T4" fmla="*/ 0 w 48"/>
                <a:gd name="T5" fmla="*/ 13275 h 17"/>
                <a:gd name="T6" fmla="*/ 106580 w 48"/>
                <a:gd name="T7" fmla="*/ 3273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4" name="フリーフォーム 36">
              <a:extLst>
                <a:ext uri="{FF2B5EF4-FFF2-40B4-BE49-F238E27FC236}">
                  <a16:creationId xmlns:a16="http://schemas.microsoft.com/office/drawing/2014/main" id="{CCDF475F-5FD6-4A5C-8C10-EE1694B066BE}"/>
                </a:ext>
              </a:extLst>
            </p:cNvPr>
            <p:cNvSpPr>
              <a:spLocks/>
            </p:cNvSpPr>
            <p:nvPr/>
          </p:nvSpPr>
          <p:spPr bwMode="auto">
            <a:xfrm>
              <a:off x="1903" y="3454"/>
              <a:ext cx="196" cy="333"/>
            </a:xfrm>
            <a:custGeom>
              <a:avLst/>
              <a:gdLst>
                <a:gd name="T0" fmla="*/ 95903 w 83"/>
                <a:gd name="T1" fmla="*/ 159809 h 141"/>
                <a:gd name="T2" fmla="*/ 150698 w 83"/>
                <a:gd name="T3" fmla="*/ 0 h 141"/>
                <a:gd name="T4" fmla="*/ 125721 w 83"/>
                <a:gd name="T5" fmla="*/ 4846 h 141"/>
                <a:gd name="T6" fmla="*/ 150698 w 83"/>
                <a:gd name="T7" fmla="*/ 317540 h 141"/>
                <a:gd name="T8" fmla="*/ 189532 w 83"/>
                <a:gd name="T9" fmla="*/ 305711 h 141"/>
                <a:gd name="T10" fmla="*/ 95903 w 83"/>
                <a:gd name="T11" fmla="*/ 159809 h 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34" name="グループ 52">
            <a:extLst>
              <a:ext uri="{FF2B5EF4-FFF2-40B4-BE49-F238E27FC236}">
                <a16:creationId xmlns:a16="http://schemas.microsoft.com/office/drawing/2014/main" id="{5B8529EE-08B4-4922-97EF-62D4763055FA}"/>
              </a:ext>
            </a:extLst>
          </p:cNvPr>
          <p:cNvGrpSpPr>
            <a:grpSpLocks noChangeAspect="1"/>
          </p:cNvGrpSpPr>
          <p:nvPr/>
        </p:nvGrpSpPr>
        <p:grpSpPr bwMode="auto">
          <a:xfrm rot="-1651836">
            <a:off x="11142663" y="104775"/>
            <a:ext cx="676275" cy="773113"/>
            <a:chOff x="4634" y="754"/>
            <a:chExt cx="1164" cy="1332"/>
          </a:xfrm>
        </p:grpSpPr>
        <p:sp>
          <p:nvSpPr>
            <p:cNvPr id="1049" name="フリーフォーム 53">
              <a:extLst>
                <a:ext uri="{FF2B5EF4-FFF2-40B4-BE49-F238E27FC236}">
                  <a16:creationId xmlns:a16="http://schemas.microsoft.com/office/drawing/2014/main" id="{7524E5F3-0E71-4319-B078-2E0140EF2DE2}"/>
                </a:ext>
              </a:extLst>
            </p:cNvPr>
            <p:cNvSpPr>
              <a:spLocks/>
            </p:cNvSpPr>
            <p:nvPr/>
          </p:nvSpPr>
          <p:spPr bwMode="auto">
            <a:xfrm>
              <a:off x="4634" y="754"/>
              <a:ext cx="1164" cy="1235"/>
            </a:xfrm>
            <a:custGeom>
              <a:avLst/>
              <a:gdLst>
                <a:gd name="T0" fmla="*/ 490412 w 493"/>
                <a:gd name="T1" fmla="*/ 1063651 h 523"/>
                <a:gd name="T2" fmla="*/ 68747 w 493"/>
                <a:gd name="T3" fmla="*/ 753315 h 523"/>
                <a:gd name="T4" fmla="*/ 259669 w 493"/>
                <a:gd name="T5" fmla="*/ 842086 h 523"/>
                <a:gd name="T6" fmla="*/ 132134 w 493"/>
                <a:gd name="T7" fmla="*/ 253444 h 523"/>
                <a:gd name="T8" fmla="*/ 408677 w 493"/>
                <a:gd name="T9" fmla="*/ 541265 h 523"/>
                <a:gd name="T10" fmla="*/ 762045 w 493"/>
                <a:gd name="T11" fmla="*/ 0 h 523"/>
                <a:gd name="T12" fmla="*/ 733804 w 493"/>
                <a:gd name="T13" fmla="*/ 609261 h 523"/>
                <a:gd name="T14" fmla="*/ 1123985 w 493"/>
                <a:gd name="T15" fmla="*/ 427397 h 523"/>
                <a:gd name="T16" fmla="*/ 909660 w 493"/>
                <a:gd name="T17" fmla="*/ 845007 h 523"/>
                <a:gd name="T18" fmla="*/ 1062269 w 493"/>
                <a:gd name="T19" fmla="*/ 810224 h 523"/>
                <a:gd name="T20" fmla="*/ 490412 w 493"/>
                <a:gd name="T21" fmla="*/ 1063651 h 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0" name="フリーフォーム 54">
              <a:extLst>
                <a:ext uri="{FF2B5EF4-FFF2-40B4-BE49-F238E27FC236}">
                  <a16:creationId xmlns:a16="http://schemas.microsoft.com/office/drawing/2014/main" id="{38F9DA15-05EB-4ACA-BDBB-ACB6972D342E}"/>
                </a:ext>
              </a:extLst>
            </p:cNvPr>
            <p:cNvSpPr>
              <a:spLocks/>
            </p:cNvSpPr>
            <p:nvPr/>
          </p:nvSpPr>
          <p:spPr bwMode="auto">
            <a:xfrm>
              <a:off x="4733" y="829"/>
              <a:ext cx="987" cy="1002"/>
            </a:xfrm>
            <a:custGeom>
              <a:avLst/>
              <a:gdLst>
                <a:gd name="T0" fmla="*/ 509030 w 418"/>
                <a:gd name="T1" fmla="*/ 969837 h 424"/>
                <a:gd name="T2" fmla="*/ 878175 w 418"/>
                <a:gd name="T3" fmla="*/ 822878 h 424"/>
                <a:gd name="T4" fmla="*/ 693656 w 418"/>
                <a:gd name="T5" fmla="*/ 827732 h 424"/>
                <a:gd name="T6" fmla="*/ 951884 w 418"/>
                <a:gd name="T7" fmla="*/ 450288 h 424"/>
                <a:gd name="T8" fmla="*/ 581489 w 418"/>
                <a:gd name="T9" fmla="*/ 615736 h 424"/>
                <a:gd name="T10" fmla="*/ 620466 w 418"/>
                <a:gd name="T11" fmla="*/ 0 h 424"/>
                <a:gd name="T12" fmla="*/ 342132 w 418"/>
                <a:gd name="T13" fmla="*/ 556476 h 424"/>
                <a:gd name="T14" fmla="*/ 56819 w 418"/>
                <a:gd name="T15" fmla="*/ 289814 h 424"/>
                <a:gd name="T16" fmla="*/ 296688 w 418"/>
                <a:gd name="T17" fmla="*/ 839376 h 424"/>
                <a:gd name="T18" fmla="*/ 68762 w 418"/>
                <a:gd name="T19" fmla="*/ 779296 h 424"/>
                <a:gd name="T20" fmla="*/ 494796 w 418"/>
                <a:gd name="T21" fmla="*/ 974757 h 424"/>
                <a:gd name="T22" fmla="*/ 509030 w 418"/>
                <a:gd name="T23" fmla="*/ 969837 h 424"/>
                <a:gd name="T24" fmla="*/ 509030 w 418"/>
                <a:gd name="T25" fmla="*/ 96983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1" name="フリーフォーム 55">
              <a:extLst>
                <a:ext uri="{FF2B5EF4-FFF2-40B4-BE49-F238E27FC236}">
                  <a16:creationId xmlns:a16="http://schemas.microsoft.com/office/drawing/2014/main" id="{45AAB847-C5EF-448A-90BD-159D2BF06ACF}"/>
                </a:ext>
              </a:extLst>
            </p:cNvPr>
            <p:cNvSpPr>
              <a:spLocks/>
            </p:cNvSpPr>
            <p:nvPr/>
          </p:nvSpPr>
          <p:spPr bwMode="auto">
            <a:xfrm>
              <a:off x="5118" y="1094"/>
              <a:ext cx="163" cy="696"/>
            </a:xfrm>
            <a:custGeom>
              <a:avLst/>
              <a:gdLst>
                <a:gd name="T0" fmla="*/ 121175 w 69"/>
                <a:gd name="T1" fmla="*/ 668153 h 295"/>
                <a:gd name="T2" fmla="*/ 157956 w 69"/>
                <a:gd name="T3" fmla="*/ 0 h 295"/>
                <a:gd name="T4" fmla="*/ 121175 w 69"/>
                <a:gd name="T5" fmla="*/ 668153 h 295"/>
                <a:gd name="T6" fmla="*/ 0 60000 65536"/>
                <a:gd name="T7" fmla="*/ 0 60000 65536"/>
                <a:gd name="T8" fmla="*/ 0 60000 65536"/>
              </a:gdLst>
              <a:ahLst/>
              <a:cxnLst>
                <a:cxn ang="T6">
                  <a:pos x="T0" y="T1"/>
                </a:cxn>
                <a:cxn ang="T7">
                  <a:pos x="T2" y="T3"/>
                </a:cxn>
                <a:cxn ang="T8">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2" name="フリーフォーム 56">
              <a:extLst>
                <a:ext uri="{FF2B5EF4-FFF2-40B4-BE49-F238E27FC236}">
                  <a16:creationId xmlns:a16="http://schemas.microsoft.com/office/drawing/2014/main" id="{6A114DE6-3CB3-4F89-85E7-B982A1DD954B}"/>
                </a:ext>
              </a:extLst>
            </p:cNvPr>
            <p:cNvSpPr>
              <a:spLocks/>
            </p:cNvSpPr>
            <p:nvPr/>
          </p:nvSpPr>
          <p:spPr bwMode="auto">
            <a:xfrm>
              <a:off x="4858" y="1299"/>
              <a:ext cx="317" cy="338"/>
            </a:xfrm>
            <a:custGeom>
              <a:avLst/>
              <a:gdLst>
                <a:gd name="T0" fmla="*/ 310975 w 134"/>
                <a:gd name="T1" fmla="*/ 329413 h 143"/>
                <a:gd name="T2" fmla="*/ 0 w 134"/>
                <a:gd name="T3" fmla="*/ 0 h 143"/>
                <a:gd name="T4" fmla="*/ 310975 w 134"/>
                <a:gd name="T5" fmla="*/ 329413 h 143"/>
                <a:gd name="T6" fmla="*/ 0 60000 65536"/>
                <a:gd name="T7" fmla="*/ 0 60000 65536"/>
                <a:gd name="T8" fmla="*/ 0 60000 65536"/>
              </a:gdLst>
              <a:ahLst/>
              <a:cxnLst>
                <a:cxn ang="T6">
                  <a:pos x="T0" y="T1"/>
                </a:cxn>
                <a:cxn ang="T7">
                  <a:pos x="T2" y="T3"/>
                </a:cxn>
                <a:cxn ang="T8">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3" name="フリーフォーム 57">
              <a:extLst>
                <a:ext uri="{FF2B5EF4-FFF2-40B4-BE49-F238E27FC236}">
                  <a16:creationId xmlns:a16="http://schemas.microsoft.com/office/drawing/2014/main" id="{9929FE27-EE2B-41E0-828B-F6D35AD2F769}"/>
                </a:ext>
              </a:extLst>
            </p:cNvPr>
            <p:cNvSpPr>
              <a:spLocks/>
            </p:cNvSpPr>
            <p:nvPr/>
          </p:nvSpPr>
          <p:spPr bwMode="auto">
            <a:xfrm>
              <a:off x="4912" y="1710"/>
              <a:ext cx="277" cy="95"/>
            </a:xfrm>
            <a:custGeom>
              <a:avLst/>
              <a:gdLst>
                <a:gd name="T0" fmla="*/ 273487 w 117"/>
                <a:gd name="T1" fmla="*/ 52972 h 40"/>
                <a:gd name="T2" fmla="*/ 0 w 117"/>
                <a:gd name="T3" fmla="*/ 0 h 40"/>
                <a:gd name="T4" fmla="*/ 273487 w 117"/>
                <a:gd name="T5" fmla="*/ 52972 h 40"/>
                <a:gd name="T6" fmla="*/ 0 60000 65536"/>
                <a:gd name="T7" fmla="*/ 0 60000 65536"/>
                <a:gd name="T8" fmla="*/ 0 60000 65536"/>
              </a:gdLst>
              <a:ahLst/>
              <a:cxnLst>
                <a:cxn ang="T6">
                  <a:pos x="T0" y="T1"/>
                </a:cxn>
                <a:cxn ang="T7">
                  <a:pos x="T2" y="T3"/>
                </a:cxn>
                <a:cxn ang="T8">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4" name="フリーフォーム 58">
              <a:extLst>
                <a:ext uri="{FF2B5EF4-FFF2-40B4-BE49-F238E27FC236}">
                  <a16:creationId xmlns:a16="http://schemas.microsoft.com/office/drawing/2014/main" id="{49B1FA02-0F12-4681-A499-73CACD27CDC3}"/>
                </a:ext>
              </a:extLst>
            </p:cNvPr>
            <p:cNvSpPr>
              <a:spLocks/>
            </p:cNvSpPr>
            <p:nvPr/>
          </p:nvSpPr>
          <p:spPr bwMode="auto">
            <a:xfrm>
              <a:off x="5257" y="1401"/>
              <a:ext cx="387" cy="260"/>
            </a:xfrm>
            <a:custGeom>
              <a:avLst/>
              <a:gdLst>
                <a:gd name="T0" fmla="*/ 0 w 164"/>
                <a:gd name="T1" fmla="*/ 241549 h 110"/>
                <a:gd name="T2" fmla="*/ 371933 w 164"/>
                <a:gd name="T3" fmla="*/ 0 h 110"/>
                <a:gd name="T4" fmla="*/ 0 w 164"/>
                <a:gd name="T5" fmla="*/ 241549 h 110"/>
                <a:gd name="T6" fmla="*/ 0 60000 65536"/>
                <a:gd name="T7" fmla="*/ 0 60000 65536"/>
                <a:gd name="T8" fmla="*/ 0 60000 65536"/>
              </a:gdLst>
              <a:ahLst/>
              <a:cxnLst>
                <a:cxn ang="T6">
                  <a:pos x="T0" y="T1"/>
                </a:cxn>
                <a:cxn ang="T7">
                  <a:pos x="T2" y="T3"/>
                </a:cxn>
                <a:cxn ang="T8">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5" name="フリーフォーム 59">
              <a:extLst>
                <a:ext uri="{FF2B5EF4-FFF2-40B4-BE49-F238E27FC236}">
                  <a16:creationId xmlns:a16="http://schemas.microsoft.com/office/drawing/2014/main" id="{5EED3366-C7DB-42A1-B01C-9E82E087A86E}"/>
                </a:ext>
              </a:extLst>
            </p:cNvPr>
            <p:cNvSpPr>
              <a:spLocks/>
            </p:cNvSpPr>
            <p:nvPr/>
          </p:nvSpPr>
          <p:spPr bwMode="auto">
            <a:xfrm>
              <a:off x="5238" y="1701"/>
              <a:ext cx="373" cy="118"/>
            </a:xfrm>
            <a:custGeom>
              <a:avLst/>
              <a:gdLst>
                <a:gd name="T0" fmla="*/ 0 w 158"/>
                <a:gd name="T1" fmla="*/ 58714 h 50"/>
                <a:gd name="T2" fmla="*/ 360028 w 158"/>
                <a:gd name="T3" fmla="*/ 0 h 50"/>
                <a:gd name="T4" fmla="*/ 0 w 158"/>
                <a:gd name="T5" fmla="*/ 58714 h 50"/>
                <a:gd name="T6" fmla="*/ 0 60000 65536"/>
                <a:gd name="T7" fmla="*/ 0 60000 65536"/>
                <a:gd name="T8" fmla="*/ 0 60000 65536"/>
              </a:gdLst>
              <a:ahLst/>
              <a:cxnLst>
                <a:cxn ang="T6">
                  <a:pos x="T0" y="T1"/>
                </a:cxn>
                <a:cxn ang="T7">
                  <a:pos x="T2" y="T3"/>
                </a:cxn>
                <a:cxn ang="T8">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6" name="フリーフォーム 60">
              <a:extLst>
                <a:ext uri="{FF2B5EF4-FFF2-40B4-BE49-F238E27FC236}">
                  <a16:creationId xmlns:a16="http://schemas.microsoft.com/office/drawing/2014/main" id="{A21DEDF6-F4A5-4440-8976-9A63D030D510}"/>
                </a:ext>
              </a:extLst>
            </p:cNvPr>
            <p:cNvSpPr>
              <a:spLocks/>
            </p:cNvSpPr>
            <p:nvPr/>
          </p:nvSpPr>
          <p:spPr bwMode="auto">
            <a:xfrm>
              <a:off x="5042" y="1847"/>
              <a:ext cx="187" cy="239"/>
            </a:xfrm>
            <a:custGeom>
              <a:avLst/>
              <a:gdLst>
                <a:gd name="T0" fmla="*/ 137921 w 79"/>
                <a:gd name="T1" fmla="*/ 13729 h 101"/>
                <a:gd name="T2" fmla="*/ 25863 w 79"/>
                <a:gd name="T3" fmla="*/ 235131 h 101"/>
                <a:gd name="T4" fmla="*/ 0 w 79"/>
                <a:gd name="T5" fmla="*/ 214340 h 101"/>
                <a:gd name="T6" fmla="*/ 114527 w 79"/>
                <a:gd name="T7" fmla="*/ 134663 h 101"/>
                <a:gd name="T8" fmla="*/ 121212 w 79"/>
                <a:gd name="T9" fmla="*/ 0 h 101"/>
                <a:gd name="T10" fmla="*/ 137921 w 79"/>
                <a:gd name="T11" fmla="*/ 13729 h 101"/>
                <a:gd name="T12" fmla="*/ 137921 w 79"/>
                <a:gd name="T13" fmla="*/ 13729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35" name="グループ 64">
            <a:extLst>
              <a:ext uri="{FF2B5EF4-FFF2-40B4-BE49-F238E27FC236}">
                <a16:creationId xmlns:a16="http://schemas.microsoft.com/office/drawing/2014/main" id="{1E2B43CB-B0CA-4828-87BE-039BFF4B52FC}"/>
              </a:ext>
            </a:extLst>
          </p:cNvPr>
          <p:cNvGrpSpPr>
            <a:grpSpLocks noChangeAspect="1"/>
          </p:cNvGrpSpPr>
          <p:nvPr/>
        </p:nvGrpSpPr>
        <p:grpSpPr bwMode="auto">
          <a:xfrm flipH="1">
            <a:off x="10782300" y="2959100"/>
            <a:ext cx="1028700" cy="1139825"/>
            <a:chOff x="2052" y="995"/>
            <a:chExt cx="768" cy="852"/>
          </a:xfrm>
        </p:grpSpPr>
        <p:sp>
          <p:nvSpPr>
            <p:cNvPr id="1041" name="フリーフォーム 65">
              <a:extLst>
                <a:ext uri="{FF2B5EF4-FFF2-40B4-BE49-F238E27FC236}">
                  <a16:creationId xmlns:a16="http://schemas.microsoft.com/office/drawing/2014/main" id="{21AE92D5-624D-41AA-BB94-B2CB46E64CC7}"/>
                </a:ext>
              </a:extLst>
            </p:cNvPr>
            <p:cNvSpPr>
              <a:spLocks/>
            </p:cNvSpPr>
            <p:nvPr/>
          </p:nvSpPr>
          <p:spPr bwMode="auto">
            <a:xfrm>
              <a:off x="2430" y="1616"/>
              <a:ext cx="151" cy="231"/>
            </a:xfrm>
            <a:custGeom>
              <a:avLst/>
              <a:gdLst>
                <a:gd name="T0" fmla="*/ 74861 w 64"/>
                <a:gd name="T1" fmla="*/ 8578 h 98"/>
                <a:gd name="T2" fmla="*/ 26899 w 64"/>
                <a:gd name="T3" fmla="*/ 218373 h 98"/>
                <a:gd name="T4" fmla="*/ 0 w 64"/>
                <a:gd name="T5" fmla="*/ 207016 h 98"/>
                <a:gd name="T6" fmla="*/ 79697 w 64"/>
                <a:gd name="T7" fmla="*/ 114373 h 98"/>
                <a:gd name="T8" fmla="*/ 54542 w 64"/>
                <a:gd name="T9" fmla="*/ 0 h 98"/>
                <a:gd name="T10" fmla="*/ 74861 w 64"/>
                <a:gd name="T11" fmla="*/ 8578 h 98"/>
                <a:gd name="T12" fmla="*/ 74861 w 64"/>
                <a:gd name="T13" fmla="*/ 8578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2" name="フリーフォーム 66">
              <a:extLst>
                <a:ext uri="{FF2B5EF4-FFF2-40B4-BE49-F238E27FC236}">
                  <a16:creationId xmlns:a16="http://schemas.microsoft.com/office/drawing/2014/main" id="{E2B7773A-710D-4EE6-81EE-C69ABBFF99BC}"/>
                </a:ext>
              </a:extLst>
            </p:cNvPr>
            <p:cNvSpPr>
              <a:spLocks/>
            </p:cNvSpPr>
            <p:nvPr/>
          </p:nvSpPr>
          <p:spPr bwMode="auto">
            <a:xfrm>
              <a:off x="2052" y="995"/>
              <a:ext cx="768" cy="729"/>
            </a:xfrm>
            <a:custGeom>
              <a:avLst/>
              <a:gdLst>
                <a:gd name="T0" fmla="*/ 372478 w 325"/>
                <a:gd name="T1" fmla="*/ 681459 h 309"/>
                <a:gd name="T2" fmla="*/ 668985 w 325"/>
                <a:gd name="T3" fmla="*/ 504909 h 309"/>
                <a:gd name="T4" fmla="*/ 698268 w 325"/>
                <a:gd name="T5" fmla="*/ 344527 h 309"/>
                <a:gd name="T6" fmla="*/ 571508 w 325"/>
                <a:gd name="T7" fmla="*/ 468129 h 309"/>
                <a:gd name="T8" fmla="*/ 615518 w 325"/>
                <a:gd name="T9" fmla="*/ 131418 h 309"/>
                <a:gd name="T10" fmla="*/ 557889 w 325"/>
                <a:gd name="T11" fmla="*/ 61404 h 309"/>
                <a:gd name="T12" fmla="*/ 453113 w 325"/>
                <a:gd name="T13" fmla="*/ 271752 h 309"/>
                <a:gd name="T14" fmla="*/ 248092 w 325"/>
                <a:gd name="T15" fmla="*/ 68283 h 309"/>
                <a:gd name="T16" fmla="*/ 96326 w 325"/>
                <a:gd name="T17" fmla="*/ 0 h 309"/>
                <a:gd name="T18" fmla="*/ 266234 w 325"/>
                <a:gd name="T19" fmla="*/ 391730 h 309"/>
                <a:gd name="T20" fmla="*/ 0 w 325"/>
                <a:gd name="T21" fmla="*/ 366612 h 309"/>
                <a:gd name="T22" fmla="*/ 200443 w 325"/>
                <a:gd name="T23" fmla="*/ 581768 h 309"/>
                <a:gd name="T24" fmla="*/ 106171 w 325"/>
                <a:gd name="T25" fmla="*/ 591063 h 309"/>
                <a:gd name="T26" fmla="*/ 216118 w 325"/>
                <a:gd name="T27" fmla="*/ 679345 h 309"/>
                <a:gd name="T28" fmla="*/ 360785 w 325"/>
                <a:gd name="T29" fmla="*/ 686291 h 309"/>
                <a:gd name="T30" fmla="*/ 372478 w 325"/>
                <a:gd name="T31" fmla="*/ 681459 h 309"/>
                <a:gd name="T32" fmla="*/ 372478 w 325"/>
                <a:gd name="T33" fmla="*/ 681459 h 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3" name="フリーフォーム 67">
              <a:extLst>
                <a:ext uri="{FF2B5EF4-FFF2-40B4-BE49-F238E27FC236}">
                  <a16:creationId xmlns:a16="http://schemas.microsoft.com/office/drawing/2014/main" id="{6A15BE8D-35FA-4B47-A471-7E4D92BBCF27}"/>
                </a:ext>
              </a:extLst>
            </p:cNvPr>
            <p:cNvSpPr>
              <a:spLocks/>
            </p:cNvSpPr>
            <p:nvPr/>
          </p:nvSpPr>
          <p:spPr bwMode="auto">
            <a:xfrm>
              <a:off x="2090" y="1054"/>
              <a:ext cx="650" cy="677"/>
            </a:xfrm>
            <a:custGeom>
              <a:avLst/>
              <a:gdLst>
                <a:gd name="T0" fmla="*/ 396550 w 275"/>
                <a:gd name="T1" fmla="*/ 574223 h 287"/>
                <a:gd name="T2" fmla="*/ 126596 w 275"/>
                <a:gd name="T3" fmla="*/ 562828 h 287"/>
                <a:gd name="T4" fmla="*/ 248482 w 275"/>
                <a:gd name="T5" fmla="*/ 524250 h 287"/>
                <a:gd name="T6" fmla="*/ 0 w 275"/>
                <a:gd name="T7" fmla="*/ 352847 h 287"/>
                <a:gd name="T8" fmla="*/ 269953 w 275"/>
                <a:gd name="T9" fmla="*/ 371074 h 287"/>
                <a:gd name="T10" fmla="*/ 113020 w 275"/>
                <a:gd name="T11" fmla="*/ 0 h 287"/>
                <a:gd name="T12" fmla="*/ 410098 w 275"/>
                <a:gd name="T13" fmla="*/ 282868 h 287"/>
                <a:gd name="T14" fmla="*/ 533766 w 275"/>
                <a:gd name="T15" fmla="*/ 56533 h 287"/>
                <a:gd name="T16" fmla="*/ 501675 w 275"/>
                <a:gd name="T17" fmla="*/ 445876 h 287"/>
                <a:gd name="T18" fmla="*/ 633133 w 275"/>
                <a:gd name="T19" fmla="*/ 361299 h 287"/>
                <a:gd name="T20" fmla="*/ 405108 w 275"/>
                <a:gd name="T21" fmla="*/ 574223 h 287"/>
                <a:gd name="T22" fmla="*/ 396550 w 275"/>
                <a:gd name="T23" fmla="*/ 574223 h 287"/>
                <a:gd name="T24" fmla="*/ 396550 w 275"/>
                <a:gd name="T25" fmla="*/ 574223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 name="フリーフォーム 68">
              <a:extLst>
                <a:ext uri="{FF2B5EF4-FFF2-40B4-BE49-F238E27FC236}">
                  <a16:creationId xmlns:a16="http://schemas.microsoft.com/office/drawing/2014/main" id="{3AD6E641-C44E-4B68-A473-C46EAFF84DA0}"/>
                </a:ext>
              </a:extLst>
            </p:cNvPr>
            <p:cNvSpPr>
              <a:spLocks/>
            </p:cNvSpPr>
            <p:nvPr/>
          </p:nvSpPr>
          <p:spPr bwMode="auto">
            <a:xfrm>
              <a:off x="2322" y="1198"/>
              <a:ext cx="212" cy="429"/>
            </a:xfrm>
            <a:custGeom>
              <a:avLst/>
              <a:gdLst>
                <a:gd name="T0" fmla="*/ 167730 w 90"/>
                <a:gd name="T1" fmla="*/ 408731 h 182"/>
                <a:gd name="T2" fmla="*/ 0 w 90"/>
                <a:gd name="T3" fmla="*/ 0 h 182"/>
                <a:gd name="T4" fmla="*/ 167730 w 90"/>
                <a:gd name="T5" fmla="*/ 408731 h 182"/>
                <a:gd name="T6" fmla="*/ 0 60000 65536"/>
                <a:gd name="T7" fmla="*/ 0 60000 65536"/>
                <a:gd name="T8" fmla="*/ 0 60000 65536"/>
              </a:gdLst>
              <a:ahLst/>
              <a:cxnLst>
                <a:cxn ang="T6">
                  <a:pos x="T0" y="T1"/>
                </a:cxn>
                <a:cxn ang="T7">
                  <a:pos x="T2" y="T3"/>
                </a:cxn>
                <a:cxn ang="T8">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 name="フリーフォーム 69">
              <a:extLst>
                <a:ext uri="{FF2B5EF4-FFF2-40B4-BE49-F238E27FC236}">
                  <a16:creationId xmlns:a16="http://schemas.microsoft.com/office/drawing/2014/main" id="{03CD0191-DD63-495F-B941-B507764C1D05}"/>
                </a:ext>
              </a:extLst>
            </p:cNvPr>
            <p:cNvSpPr>
              <a:spLocks/>
            </p:cNvSpPr>
            <p:nvPr/>
          </p:nvSpPr>
          <p:spPr bwMode="auto">
            <a:xfrm>
              <a:off x="2508" y="1235"/>
              <a:ext cx="128" cy="281"/>
            </a:xfrm>
            <a:custGeom>
              <a:avLst/>
              <a:gdLst>
                <a:gd name="T0" fmla="*/ 0 w 54"/>
                <a:gd name="T1" fmla="*/ 271866 h 119"/>
                <a:gd name="T2" fmla="*/ 122716 w 54"/>
                <a:gd name="T3" fmla="*/ 0 h 119"/>
                <a:gd name="T4" fmla="*/ 0 w 54"/>
                <a:gd name="T5" fmla="*/ 271866 h 119"/>
                <a:gd name="T6" fmla="*/ 0 60000 65536"/>
                <a:gd name="T7" fmla="*/ 0 60000 65536"/>
                <a:gd name="T8" fmla="*/ 0 60000 65536"/>
              </a:gdLst>
              <a:ahLst/>
              <a:cxnLst>
                <a:cxn ang="T6">
                  <a:pos x="T0" y="T1"/>
                </a:cxn>
                <a:cxn ang="T7">
                  <a:pos x="T2" y="T3"/>
                </a:cxn>
                <a:cxn ang="T8">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6" name="フリーフォーム 70">
              <a:extLst>
                <a:ext uri="{FF2B5EF4-FFF2-40B4-BE49-F238E27FC236}">
                  <a16:creationId xmlns:a16="http://schemas.microsoft.com/office/drawing/2014/main" id="{0840405F-160E-4A30-BBCA-DA3A9209288D}"/>
                </a:ext>
              </a:extLst>
            </p:cNvPr>
            <p:cNvSpPr>
              <a:spLocks/>
            </p:cNvSpPr>
            <p:nvPr/>
          </p:nvSpPr>
          <p:spPr bwMode="auto">
            <a:xfrm>
              <a:off x="2539" y="1500"/>
              <a:ext cx="163" cy="101"/>
            </a:xfrm>
            <a:custGeom>
              <a:avLst/>
              <a:gdLst>
                <a:gd name="T0" fmla="*/ 0 w 69"/>
                <a:gd name="T1" fmla="*/ 87147 h 43"/>
                <a:gd name="T2" fmla="*/ 157956 w 69"/>
                <a:gd name="T3" fmla="*/ 0 h 43"/>
                <a:gd name="T4" fmla="*/ 0 w 69"/>
                <a:gd name="T5" fmla="*/ 87147 h 43"/>
                <a:gd name="T6" fmla="*/ 0 60000 65536"/>
                <a:gd name="T7" fmla="*/ 0 60000 65536"/>
                <a:gd name="T8" fmla="*/ 0 60000 65536"/>
              </a:gdLst>
              <a:ahLst/>
              <a:cxnLst>
                <a:cxn ang="T6">
                  <a:pos x="T0" y="T1"/>
                </a:cxn>
                <a:cxn ang="T7">
                  <a:pos x="T2" y="T3"/>
                </a:cxn>
                <a:cxn ang="T8">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7" name="フリーフォーム 71">
              <a:extLst>
                <a:ext uri="{FF2B5EF4-FFF2-40B4-BE49-F238E27FC236}">
                  <a16:creationId xmlns:a16="http://schemas.microsoft.com/office/drawing/2014/main" id="{BF9BCF22-784C-4D84-B1C1-34A4AE0C8E9C}"/>
                </a:ext>
              </a:extLst>
            </p:cNvPr>
            <p:cNvSpPr>
              <a:spLocks/>
            </p:cNvSpPr>
            <p:nvPr/>
          </p:nvSpPr>
          <p:spPr bwMode="auto">
            <a:xfrm>
              <a:off x="2303" y="1604"/>
              <a:ext cx="177" cy="59"/>
            </a:xfrm>
            <a:custGeom>
              <a:avLst/>
              <a:gdLst>
                <a:gd name="T0" fmla="*/ 170364 w 75"/>
                <a:gd name="T1" fmla="*/ 0 h 25"/>
                <a:gd name="T2" fmla="*/ 0 w 75"/>
                <a:gd name="T3" fmla="*/ 51842 h 25"/>
                <a:gd name="T4" fmla="*/ 170364 w 75"/>
                <a:gd name="T5" fmla="*/ 0 h 25"/>
                <a:gd name="T6" fmla="*/ 0 60000 65536"/>
                <a:gd name="T7" fmla="*/ 0 60000 65536"/>
                <a:gd name="T8" fmla="*/ 0 60000 65536"/>
              </a:gdLst>
              <a:ahLst/>
              <a:cxnLst>
                <a:cxn ang="T6">
                  <a:pos x="T0" y="T1"/>
                </a:cxn>
                <a:cxn ang="T7">
                  <a:pos x="T2" y="T3"/>
                </a:cxn>
                <a:cxn ang="T8">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8" name="フリーフォーム 72">
              <a:extLst>
                <a:ext uri="{FF2B5EF4-FFF2-40B4-BE49-F238E27FC236}">
                  <a16:creationId xmlns:a16="http://schemas.microsoft.com/office/drawing/2014/main" id="{1797BC1A-93E4-4A52-A695-F45D4098B4AB}"/>
                </a:ext>
              </a:extLst>
            </p:cNvPr>
            <p:cNvSpPr>
              <a:spLocks/>
            </p:cNvSpPr>
            <p:nvPr/>
          </p:nvSpPr>
          <p:spPr bwMode="auto">
            <a:xfrm>
              <a:off x="2161" y="1472"/>
              <a:ext cx="300" cy="111"/>
            </a:xfrm>
            <a:custGeom>
              <a:avLst/>
              <a:gdLst>
                <a:gd name="T0" fmla="*/ 291038 w 127"/>
                <a:gd name="T1" fmla="*/ 68905 h 47"/>
                <a:gd name="T2" fmla="*/ 0 w 127"/>
                <a:gd name="T3" fmla="*/ 0 h 47"/>
                <a:gd name="T4" fmla="*/ 291038 w 127"/>
                <a:gd name="T5" fmla="*/ 68905 h 47"/>
                <a:gd name="T6" fmla="*/ 0 60000 65536"/>
                <a:gd name="T7" fmla="*/ 0 60000 65536"/>
                <a:gd name="T8" fmla="*/ 0 60000 65536"/>
              </a:gdLst>
              <a:ahLst/>
              <a:cxnLst>
                <a:cxn ang="T6">
                  <a:pos x="T0" y="T1"/>
                </a:cxn>
                <a:cxn ang="T7">
                  <a:pos x="T2" y="T3"/>
                </a:cxn>
                <a:cxn ang="T8">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036" name="タイトル プレースホルダー 1">
            <a:extLst>
              <a:ext uri="{FF2B5EF4-FFF2-40B4-BE49-F238E27FC236}">
                <a16:creationId xmlns:a16="http://schemas.microsoft.com/office/drawing/2014/main" id="{D7EA9A9F-8935-41B5-BB3E-408B5EC4033E}"/>
              </a:ext>
            </a:extLst>
          </p:cNvPr>
          <p:cNvSpPr>
            <a:spLocks noGrp="1" noChangeArrowheads="1"/>
          </p:cNvSpPr>
          <p:nvPr>
            <p:ph type="title"/>
          </p:nvPr>
        </p:nvSpPr>
        <p:spPr bwMode="auto">
          <a:xfrm>
            <a:off x="1524000" y="79375"/>
            <a:ext cx="913447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クリックしてマスター タイトルのスタイルを編集する</a:t>
            </a:r>
          </a:p>
        </p:txBody>
      </p:sp>
      <p:sp>
        <p:nvSpPr>
          <p:cNvPr id="1037" name="テキスト プレースホルダー 2">
            <a:extLst>
              <a:ext uri="{FF2B5EF4-FFF2-40B4-BE49-F238E27FC236}">
                <a16:creationId xmlns:a16="http://schemas.microsoft.com/office/drawing/2014/main" id="{C1167DC5-1D5C-4161-AB44-55C4CB8FAA98}"/>
              </a:ext>
            </a:extLst>
          </p:cNvPr>
          <p:cNvSpPr>
            <a:spLocks noGrp="1" noChangeArrowheads="1"/>
          </p:cNvSpPr>
          <p:nvPr>
            <p:ph type="body" idx="1"/>
          </p:nvPr>
        </p:nvSpPr>
        <p:spPr bwMode="auto">
          <a:xfrm>
            <a:off x="1528763" y="1485900"/>
            <a:ext cx="91344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クリックしてマスター テキストのスタイルを編集</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ー 4">
            <a:extLst>
              <a:ext uri="{FF2B5EF4-FFF2-40B4-BE49-F238E27FC236}">
                <a16:creationId xmlns:a16="http://schemas.microsoft.com/office/drawing/2014/main" id="{383CEDC3-BB8A-44BD-9909-B26A674D2D88}"/>
              </a:ext>
            </a:extLst>
          </p:cNvPr>
          <p:cNvSpPr>
            <a:spLocks noGrp="1"/>
          </p:cNvSpPr>
          <p:nvPr>
            <p:ph type="ftr" sz="quarter" idx="3"/>
          </p:nvPr>
        </p:nvSpPr>
        <p:spPr>
          <a:xfrm>
            <a:off x="1522413" y="6602413"/>
            <a:ext cx="6978650" cy="236537"/>
          </a:xfrm>
          <a:prstGeom prst="rect">
            <a:avLst/>
          </a:prstGeom>
        </p:spPr>
        <p:txBody>
          <a:bodyPr vert="horz" lIns="91440" tIns="45720" rIns="91440" bIns="45720" rtlCol="0" anchor="ctr"/>
          <a:lstStyle>
            <a:lvl1pPr algn="l" eaLnBrk="1" fontAlgn="auto" hangingPunct="1">
              <a:spcBef>
                <a:spcPts val="0"/>
              </a:spcBef>
              <a:spcAft>
                <a:spcPts val="0"/>
              </a:spcAft>
              <a:defRPr sz="1200" cap="none" baseline="0">
                <a:solidFill>
                  <a:schemeClr val="tx1"/>
                </a:solidFill>
                <a:latin typeface="MS Mincho" panose="02020609040205080304" pitchFamily="17" charset="-128"/>
                <a:ea typeface="MS Mincho" panose="02020609040205080304" pitchFamily="17" charset="-128"/>
              </a:defRPr>
            </a:lvl1pPr>
          </a:lstStyle>
          <a:p>
            <a:pPr>
              <a:defRPr/>
            </a:pPr>
            <a:r>
              <a:rPr lang="ja-JP" altLang="en-US"/>
              <a:t>フッターを追加</a:t>
            </a:r>
            <a:endParaRPr lang="ja-JP" altLang="en-US" dirty="0"/>
          </a:p>
        </p:txBody>
      </p:sp>
      <p:sp>
        <p:nvSpPr>
          <p:cNvPr id="4" name="日付プレースホルダー 3">
            <a:extLst>
              <a:ext uri="{FF2B5EF4-FFF2-40B4-BE49-F238E27FC236}">
                <a16:creationId xmlns:a16="http://schemas.microsoft.com/office/drawing/2014/main" id="{6D8D5342-7609-491F-B11E-2DFCC7DA8F1A}"/>
              </a:ext>
            </a:extLst>
          </p:cNvPr>
          <p:cNvSpPr>
            <a:spLocks noGrp="1"/>
          </p:cNvSpPr>
          <p:nvPr>
            <p:ph type="dt" sz="half" idx="2"/>
          </p:nvPr>
        </p:nvSpPr>
        <p:spPr>
          <a:xfrm>
            <a:off x="8621713" y="6602413"/>
            <a:ext cx="1331912" cy="19367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solidFill>
                <a:latin typeface="MS Mincho" panose="02020609040205080304" pitchFamily="17" charset="-128"/>
                <a:ea typeface="MS Mincho" panose="02020609040205080304" pitchFamily="17" charset="-128"/>
              </a:defRPr>
            </a:lvl1pPr>
          </a:lstStyle>
          <a:p>
            <a:pPr>
              <a:defRPr/>
            </a:pPr>
            <a:fld id="{B57868A5-0733-469F-9FDB-9C75D0EFBBE8}" type="datetime4">
              <a:rPr lang="ja-JP" altLang="en-US"/>
              <a:pPr>
                <a:defRPr/>
              </a:pPr>
              <a:t>2021年9月19日</a:t>
            </a:fld>
            <a:endParaRPr lang="ja-JP" altLang="en-US" dirty="0"/>
          </a:p>
        </p:txBody>
      </p:sp>
      <p:sp>
        <p:nvSpPr>
          <p:cNvPr id="6" name="スライド番号プレースホルダー 5">
            <a:extLst>
              <a:ext uri="{FF2B5EF4-FFF2-40B4-BE49-F238E27FC236}">
                <a16:creationId xmlns:a16="http://schemas.microsoft.com/office/drawing/2014/main" id="{EFBB1081-919A-45CE-A5F3-A640D976A555}"/>
              </a:ext>
            </a:extLst>
          </p:cNvPr>
          <p:cNvSpPr>
            <a:spLocks noGrp="1"/>
          </p:cNvSpPr>
          <p:nvPr>
            <p:ph type="sldNum" sz="quarter" idx="4"/>
          </p:nvPr>
        </p:nvSpPr>
        <p:spPr>
          <a:xfrm>
            <a:off x="10023475" y="6602413"/>
            <a:ext cx="639763" cy="236537"/>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solidFill>
                <a:latin typeface="MS Mincho" panose="02020609040205080304" pitchFamily="17" charset="-128"/>
                <a:ea typeface="MS Mincho" panose="02020609040205080304" pitchFamily="17" charset="-128"/>
              </a:defRPr>
            </a:lvl1pPr>
          </a:lstStyle>
          <a:p>
            <a:pPr>
              <a:defRPr/>
            </a:pPr>
            <a:fld id="{689A1389-8606-490E-9AFF-F800B88C2FAE}" type="slidenum">
              <a:rPr lang="en-US" altLang="ja-JP"/>
              <a:pPr>
                <a:defRPr/>
              </a:pPr>
              <a:t>‹#›</a:t>
            </a:fld>
            <a:endParaRPr lang="ja-JP" altLang="en-US" dirty="0"/>
          </a:p>
        </p:txBody>
      </p:sp>
    </p:spTree>
    <p:extLst>
      <p:ext uri="{BB962C8B-B14F-4D97-AF65-F5344CB8AC3E}">
        <p14:creationId xmlns:p14="http://schemas.microsoft.com/office/powerpoint/2010/main" val="50143848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spd="med">
    <p:fade/>
  </p:transition>
  <p:hf sldNum="0" hdr="0" ftr="0" dt="0"/>
  <p:txStyles>
    <p:titleStyle>
      <a:lvl1pPr algn="l" rtl="0" eaLnBrk="0" fontAlgn="base" hangingPunct="0">
        <a:lnSpc>
          <a:spcPct val="90000"/>
        </a:lnSpc>
        <a:spcBef>
          <a:spcPct val="0"/>
        </a:spcBef>
        <a:spcAft>
          <a:spcPct val="0"/>
        </a:spcAft>
        <a:buFont typeface="Arial" panose="020B0604020202020204" pitchFamily="34" charset="0"/>
        <a:defRPr kumimoji="1" sz="3400" kern="1200">
          <a:solidFill>
            <a:schemeClr val="tx1"/>
          </a:solidFill>
          <a:latin typeface="MS Mincho" panose="02020609040205080304" pitchFamily="17" charset="-128"/>
          <a:ea typeface="MS Mincho" panose="02020609040205080304" pitchFamily="17" charset="-128"/>
          <a:cs typeface="+mj-cs"/>
        </a:defRPr>
      </a:lvl1pPr>
      <a:lvl2pPr algn="l" rtl="0" eaLnBrk="0" fontAlgn="base" hangingPunct="0">
        <a:lnSpc>
          <a:spcPct val="90000"/>
        </a:lnSpc>
        <a:spcBef>
          <a:spcPct val="0"/>
        </a:spcBef>
        <a:spcAft>
          <a:spcPct val="0"/>
        </a:spcAft>
        <a:buFont typeface="Arial" panose="020B0604020202020204" pitchFamily="34" charset="0"/>
        <a:defRPr kumimoji="1" sz="3400">
          <a:solidFill>
            <a:schemeClr val="tx1"/>
          </a:solidFill>
          <a:latin typeface="MS Mincho" panose="02020609040205080304" pitchFamily="17" charset="-128"/>
          <a:ea typeface="MS Mincho" panose="02020609040205080304" pitchFamily="17" charset="-128"/>
        </a:defRPr>
      </a:lvl2pPr>
      <a:lvl3pPr algn="l" rtl="0" eaLnBrk="0" fontAlgn="base" hangingPunct="0">
        <a:lnSpc>
          <a:spcPct val="90000"/>
        </a:lnSpc>
        <a:spcBef>
          <a:spcPct val="0"/>
        </a:spcBef>
        <a:spcAft>
          <a:spcPct val="0"/>
        </a:spcAft>
        <a:buFont typeface="Arial" panose="020B0604020202020204" pitchFamily="34" charset="0"/>
        <a:defRPr kumimoji="1" sz="3400">
          <a:solidFill>
            <a:schemeClr val="tx1"/>
          </a:solidFill>
          <a:latin typeface="MS Mincho" panose="02020609040205080304" pitchFamily="17" charset="-128"/>
          <a:ea typeface="MS Mincho" panose="02020609040205080304" pitchFamily="17" charset="-128"/>
        </a:defRPr>
      </a:lvl3pPr>
      <a:lvl4pPr algn="l" rtl="0" eaLnBrk="0" fontAlgn="base" hangingPunct="0">
        <a:lnSpc>
          <a:spcPct val="90000"/>
        </a:lnSpc>
        <a:spcBef>
          <a:spcPct val="0"/>
        </a:spcBef>
        <a:spcAft>
          <a:spcPct val="0"/>
        </a:spcAft>
        <a:buFont typeface="Arial" panose="020B0604020202020204" pitchFamily="34" charset="0"/>
        <a:defRPr kumimoji="1" sz="3400">
          <a:solidFill>
            <a:schemeClr val="tx1"/>
          </a:solidFill>
          <a:latin typeface="MS Mincho" panose="02020609040205080304" pitchFamily="17" charset="-128"/>
          <a:ea typeface="MS Mincho" panose="02020609040205080304" pitchFamily="17" charset="-128"/>
        </a:defRPr>
      </a:lvl4pPr>
      <a:lvl5pPr algn="l" rtl="0" eaLnBrk="0" fontAlgn="base" hangingPunct="0">
        <a:lnSpc>
          <a:spcPct val="90000"/>
        </a:lnSpc>
        <a:spcBef>
          <a:spcPct val="0"/>
        </a:spcBef>
        <a:spcAft>
          <a:spcPct val="0"/>
        </a:spcAft>
        <a:buFont typeface="Arial" panose="020B0604020202020204" pitchFamily="34" charset="0"/>
        <a:defRPr kumimoji="1" sz="3400">
          <a:solidFill>
            <a:schemeClr val="tx1"/>
          </a:solidFill>
          <a:latin typeface="MS Mincho" panose="02020609040205080304" pitchFamily="17" charset="-128"/>
          <a:ea typeface="MS Mincho" panose="02020609040205080304" pitchFamily="17" charset="-128"/>
        </a:defRPr>
      </a:lvl5pPr>
      <a:lvl6pPr marL="457200" algn="l" rtl="0" fontAlgn="base">
        <a:lnSpc>
          <a:spcPct val="90000"/>
        </a:lnSpc>
        <a:spcBef>
          <a:spcPct val="0"/>
        </a:spcBef>
        <a:spcAft>
          <a:spcPct val="0"/>
        </a:spcAft>
        <a:buFont typeface="Arial" panose="020B0604020202020204" pitchFamily="34" charset="0"/>
        <a:defRPr kumimoji="1" sz="3400">
          <a:solidFill>
            <a:schemeClr val="tx1"/>
          </a:solidFill>
          <a:latin typeface="MS Mincho" panose="02020609040205080304" pitchFamily="17" charset="-128"/>
          <a:ea typeface="MS Mincho" panose="02020609040205080304" pitchFamily="17" charset="-128"/>
        </a:defRPr>
      </a:lvl6pPr>
      <a:lvl7pPr marL="914400" algn="l" rtl="0" fontAlgn="base">
        <a:lnSpc>
          <a:spcPct val="90000"/>
        </a:lnSpc>
        <a:spcBef>
          <a:spcPct val="0"/>
        </a:spcBef>
        <a:spcAft>
          <a:spcPct val="0"/>
        </a:spcAft>
        <a:buFont typeface="Arial" panose="020B0604020202020204" pitchFamily="34" charset="0"/>
        <a:defRPr kumimoji="1" sz="3400">
          <a:solidFill>
            <a:schemeClr val="tx1"/>
          </a:solidFill>
          <a:latin typeface="MS Mincho" panose="02020609040205080304" pitchFamily="17" charset="-128"/>
          <a:ea typeface="MS Mincho" panose="02020609040205080304" pitchFamily="17" charset="-128"/>
        </a:defRPr>
      </a:lvl7pPr>
      <a:lvl8pPr marL="1371600" algn="l" rtl="0" fontAlgn="base">
        <a:lnSpc>
          <a:spcPct val="90000"/>
        </a:lnSpc>
        <a:spcBef>
          <a:spcPct val="0"/>
        </a:spcBef>
        <a:spcAft>
          <a:spcPct val="0"/>
        </a:spcAft>
        <a:buFont typeface="Arial" panose="020B0604020202020204" pitchFamily="34" charset="0"/>
        <a:defRPr kumimoji="1" sz="3400">
          <a:solidFill>
            <a:schemeClr val="tx1"/>
          </a:solidFill>
          <a:latin typeface="MS Mincho" panose="02020609040205080304" pitchFamily="17" charset="-128"/>
          <a:ea typeface="MS Mincho" panose="02020609040205080304" pitchFamily="17" charset="-128"/>
        </a:defRPr>
      </a:lvl8pPr>
      <a:lvl9pPr marL="1828800" algn="l" rtl="0" fontAlgn="base">
        <a:lnSpc>
          <a:spcPct val="90000"/>
        </a:lnSpc>
        <a:spcBef>
          <a:spcPct val="0"/>
        </a:spcBef>
        <a:spcAft>
          <a:spcPct val="0"/>
        </a:spcAft>
        <a:buFont typeface="Arial" panose="020B0604020202020204" pitchFamily="34" charset="0"/>
        <a:defRPr kumimoji="1" sz="3400">
          <a:solidFill>
            <a:schemeClr val="tx1"/>
          </a:solidFill>
          <a:latin typeface="MS Mincho" panose="02020609040205080304" pitchFamily="17" charset="-128"/>
          <a:ea typeface="MS Mincho" panose="02020609040205080304" pitchFamily="17" charset="-128"/>
        </a:defRPr>
      </a:lvl9pPr>
    </p:titleStyle>
    <p:bodyStyle>
      <a:lvl1pPr marL="273050" indent="-228600" algn="l" rtl="0" eaLnBrk="0" fontAlgn="base" hangingPunct="0">
        <a:spcBef>
          <a:spcPts val="1800"/>
        </a:spcBef>
        <a:spcAft>
          <a:spcPct val="0"/>
        </a:spcAft>
        <a:buClr>
          <a:srgbClr val="404040"/>
        </a:buClr>
        <a:buSzPct val="100000"/>
        <a:buFont typeface="Arial" panose="020B0604020202020204" pitchFamily="34" charset="0"/>
        <a:buChar char="•"/>
        <a:defRPr kumimoji="1" sz="2000" kern="1200">
          <a:solidFill>
            <a:schemeClr val="tx1"/>
          </a:solidFill>
          <a:latin typeface="MS Mincho" panose="02020609040205080304" pitchFamily="17" charset="-128"/>
          <a:ea typeface="MS Mincho" panose="02020609040205080304" pitchFamily="17" charset="-128"/>
          <a:cs typeface="+mn-cs"/>
        </a:defRPr>
      </a:lvl1pPr>
      <a:lvl2pPr marL="593725" indent="-228600" algn="l" rtl="0" eaLnBrk="0" fontAlgn="base" hangingPunct="0">
        <a:spcBef>
          <a:spcPts val="1000"/>
        </a:spcBef>
        <a:spcAft>
          <a:spcPct val="0"/>
        </a:spcAft>
        <a:buClr>
          <a:srgbClr val="404040"/>
        </a:buClr>
        <a:buSzPct val="100000"/>
        <a:buFont typeface="Arial" panose="020B0604020202020204" pitchFamily="34" charset="0"/>
        <a:buChar char="•"/>
        <a:defRPr kumimoji="1" kern="1200">
          <a:solidFill>
            <a:schemeClr val="tx1"/>
          </a:solidFill>
          <a:latin typeface="MS Mincho" panose="02020609040205080304" pitchFamily="17" charset="-128"/>
          <a:ea typeface="MS Mincho" panose="02020609040205080304" pitchFamily="17" charset="-128"/>
          <a:cs typeface="+mn-cs"/>
        </a:defRPr>
      </a:lvl2pPr>
      <a:lvl3pPr marL="914400" indent="-228600" algn="l" rtl="0" eaLnBrk="0" fontAlgn="base" hangingPunct="0">
        <a:spcBef>
          <a:spcPts val="800"/>
        </a:spcBef>
        <a:spcAft>
          <a:spcPct val="0"/>
        </a:spcAft>
        <a:buClr>
          <a:srgbClr val="404040"/>
        </a:buClr>
        <a:buSzPct val="100000"/>
        <a:buFont typeface="Arial" panose="020B0604020202020204" pitchFamily="34" charset="0"/>
        <a:buChar char="•"/>
        <a:defRPr kumimoji="1" sz="1600" kern="1200">
          <a:solidFill>
            <a:schemeClr val="tx1"/>
          </a:solidFill>
          <a:latin typeface="MS Mincho" panose="02020609040205080304" pitchFamily="17" charset="-128"/>
          <a:ea typeface="MS Mincho" panose="02020609040205080304" pitchFamily="17" charset="-128"/>
          <a:cs typeface="+mn-cs"/>
        </a:defRPr>
      </a:lvl3pPr>
      <a:lvl4pPr marL="1233488" indent="-228600" algn="l" rtl="0" eaLnBrk="0" fontAlgn="base" hangingPunct="0">
        <a:spcBef>
          <a:spcPts val="800"/>
        </a:spcBef>
        <a:spcAft>
          <a:spcPct val="0"/>
        </a:spcAft>
        <a:buClr>
          <a:srgbClr val="404040"/>
        </a:buClr>
        <a:buSzPct val="100000"/>
        <a:buFont typeface="Arial" panose="020B0604020202020204" pitchFamily="34" charset="0"/>
        <a:buChar char="•"/>
        <a:defRPr kumimoji="1" sz="1400" kern="1200">
          <a:solidFill>
            <a:schemeClr val="tx1"/>
          </a:solidFill>
          <a:latin typeface="MS Mincho" panose="02020609040205080304" pitchFamily="17" charset="-128"/>
          <a:ea typeface="MS Mincho" panose="02020609040205080304" pitchFamily="17" charset="-128"/>
          <a:cs typeface="+mn-cs"/>
        </a:defRPr>
      </a:lvl4pPr>
      <a:lvl5pPr marL="1554163" indent="-228600" algn="l" rtl="0" eaLnBrk="0" fontAlgn="base" hangingPunct="0">
        <a:spcBef>
          <a:spcPts val="800"/>
        </a:spcBef>
        <a:spcAft>
          <a:spcPct val="0"/>
        </a:spcAft>
        <a:buClr>
          <a:srgbClr val="404040"/>
        </a:buClr>
        <a:buSzPct val="100000"/>
        <a:buFont typeface="Arial" panose="020B0604020202020204" pitchFamily="34" charset="0"/>
        <a:buChar char="•"/>
        <a:defRPr kumimoji="1" sz="1400" kern="1200">
          <a:solidFill>
            <a:schemeClr val="tx1"/>
          </a:solidFill>
          <a:latin typeface="MS Mincho" panose="02020609040205080304" pitchFamily="17" charset="-128"/>
          <a:ea typeface="MS Mincho" panose="02020609040205080304" pitchFamily="17" charset="-128"/>
          <a:cs typeface="+mn-cs"/>
        </a:defRPr>
      </a:lvl5pPr>
      <a:lvl6pPr marL="1874520" indent="-228600" algn="l" defTabSz="914400" rtl="0" eaLnBrk="1" latinLnBrk="0" hangingPunct="1">
        <a:lnSpc>
          <a:spcPct val="90000"/>
        </a:lnSpc>
        <a:spcBef>
          <a:spcPts val="800"/>
        </a:spcBef>
        <a:buSzPct val="80000"/>
        <a:buFont typeface="Arial" pitchFamily="34" charset="0"/>
        <a:buChar char="•"/>
        <a:defRPr kumimoji="1"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kumimoji="1"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kumimoji="1"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kumimoji="1" sz="1400" kern="1200" baseline="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朝の霧がかかった富士山と湖の紅葉">
            <a:extLst>
              <a:ext uri="{FF2B5EF4-FFF2-40B4-BE49-F238E27FC236}">
                <a16:creationId xmlns:a16="http://schemas.microsoft.com/office/drawing/2014/main" id="{ABDF5114-EB86-4E36-BB4D-F1E529AA52C9}"/>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612" y="457200"/>
            <a:ext cx="3703320" cy="94997"/>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5488635B-5F1E-450D-988C-60E58FE5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612" y="457200"/>
            <a:ext cx="3703320" cy="94997"/>
          </a:xfrm>
          <a:prstGeom prst="rect">
            <a:avLst/>
          </a:prstGeom>
          <a:solidFill>
            <a:srgbClr val="C5992F">
              <a:alpha val="40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3">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1798" y="601201"/>
            <a:ext cx="3702134" cy="5791132"/>
          </a:xfrm>
          <a:prstGeom prst="rect">
            <a:avLst/>
          </a:prstGeom>
          <a:solidFill>
            <a:schemeClr val="tx1">
              <a:alpha val="50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6194F1D8-917A-408B-9C96-873AE00BF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1798" y="601201"/>
            <a:ext cx="3702134" cy="5791132"/>
          </a:xfrm>
          <a:prstGeom prst="rect">
            <a:avLst/>
          </a:prstGeom>
          <a:solidFill>
            <a:srgbClr val="C5992F">
              <a:alpha val="40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タイトル 1">
            <a:extLst>
              <a:ext uri="{FF2B5EF4-FFF2-40B4-BE49-F238E27FC236}">
                <a16:creationId xmlns:a16="http://schemas.microsoft.com/office/drawing/2014/main" id="{451FDA35-4F53-0543-9B5F-7BB888DA765F}"/>
              </a:ext>
            </a:extLst>
          </p:cNvPr>
          <p:cNvSpPr>
            <a:spLocks noGrp="1"/>
          </p:cNvSpPr>
          <p:nvPr>
            <p:ph type="ctrTitle"/>
          </p:nvPr>
        </p:nvSpPr>
        <p:spPr>
          <a:xfrm>
            <a:off x="8195733" y="1524001"/>
            <a:ext cx="3412067" cy="3478384"/>
          </a:xfrm>
        </p:spPr>
        <p:txBody>
          <a:bodyPr>
            <a:normAutofit/>
          </a:bodyPr>
          <a:lstStyle/>
          <a:p>
            <a:r>
              <a:rPr kumimoji="1" lang="ja-JP" altLang="en-US">
                <a:solidFill>
                  <a:srgbClr val="FFFFFF"/>
                </a:solidFill>
              </a:rPr>
              <a:t>退職金と税金</a:t>
            </a:r>
          </a:p>
        </p:txBody>
      </p:sp>
      <p:sp>
        <p:nvSpPr>
          <p:cNvPr id="3" name="字幕 2">
            <a:extLst>
              <a:ext uri="{FF2B5EF4-FFF2-40B4-BE49-F238E27FC236}">
                <a16:creationId xmlns:a16="http://schemas.microsoft.com/office/drawing/2014/main" id="{9AB875EC-955C-9E42-96E9-012DCCA37886}"/>
              </a:ext>
            </a:extLst>
          </p:cNvPr>
          <p:cNvSpPr>
            <a:spLocks noGrp="1"/>
          </p:cNvSpPr>
          <p:nvPr>
            <p:ph type="subTitle" idx="1"/>
          </p:nvPr>
        </p:nvSpPr>
        <p:spPr>
          <a:xfrm>
            <a:off x="8195733" y="5145513"/>
            <a:ext cx="3412067" cy="738820"/>
          </a:xfrm>
        </p:spPr>
        <p:txBody>
          <a:bodyPr>
            <a:normAutofit/>
          </a:bodyPr>
          <a:lstStyle/>
          <a:p>
            <a:r>
              <a:rPr kumimoji="1" lang="ja-JP" altLang="en-US">
                <a:solidFill>
                  <a:schemeClr val="bg1"/>
                </a:solidFill>
              </a:rPr>
              <a:t>早期退職者のケース</a:t>
            </a:r>
          </a:p>
        </p:txBody>
      </p:sp>
    </p:spTree>
    <p:extLst>
      <p:ext uri="{BB962C8B-B14F-4D97-AF65-F5344CB8AC3E}">
        <p14:creationId xmlns:p14="http://schemas.microsoft.com/office/powerpoint/2010/main" val="4274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CE2DEC-E84F-494B-ADE9-966DC6080F5A}"/>
              </a:ext>
            </a:extLst>
          </p:cNvPr>
          <p:cNvSpPr>
            <a:spLocks noGrp="1"/>
          </p:cNvSpPr>
          <p:nvPr>
            <p:ph type="title"/>
          </p:nvPr>
        </p:nvSpPr>
        <p:spPr/>
        <p:txBody>
          <a:bodyPr/>
          <a:lstStyle/>
          <a:p>
            <a:r>
              <a:rPr kumimoji="1" lang="ja-JP" altLang="en-US"/>
              <a:t>退職所得の税率：退職所得により税率　５</a:t>
            </a:r>
            <a:r>
              <a:rPr kumimoji="1" lang="en-US" altLang="ja-JP" dirty="0"/>
              <a:t>〜</a:t>
            </a:r>
            <a:r>
              <a:rPr kumimoji="1" lang="ja-JP" altLang="en-US"/>
              <a:t>４５％</a:t>
            </a:r>
          </a:p>
        </p:txBody>
      </p:sp>
      <p:pic>
        <p:nvPicPr>
          <p:cNvPr id="5" name="コンテンツ プレースホルダー 4" descr="文字の書かれた紙&#10;&#10;中程度の精度で自動的に生成された説明">
            <a:extLst>
              <a:ext uri="{FF2B5EF4-FFF2-40B4-BE49-F238E27FC236}">
                <a16:creationId xmlns:a16="http://schemas.microsoft.com/office/drawing/2014/main" id="{83BCA5F5-D219-2741-AA06-34C29B2C85BA}"/>
              </a:ext>
            </a:extLst>
          </p:cNvPr>
          <p:cNvPicPr>
            <a:picLocks noGrp="1" noChangeAspect="1"/>
          </p:cNvPicPr>
          <p:nvPr>
            <p:ph idx="1"/>
          </p:nvPr>
        </p:nvPicPr>
        <p:blipFill>
          <a:blip r:embed="rId2"/>
          <a:stretch>
            <a:fillRect/>
          </a:stretch>
        </p:blipFill>
        <p:spPr>
          <a:xfrm>
            <a:off x="890346" y="1890877"/>
            <a:ext cx="10411308" cy="4084474"/>
          </a:xfrm>
        </p:spPr>
      </p:pic>
      <p:sp>
        <p:nvSpPr>
          <p:cNvPr id="4" name="テキスト ボックス 3">
            <a:extLst>
              <a:ext uri="{FF2B5EF4-FFF2-40B4-BE49-F238E27FC236}">
                <a16:creationId xmlns:a16="http://schemas.microsoft.com/office/drawing/2014/main" id="{A74DE501-107E-8647-8C8B-9FC9DBC7E68E}"/>
              </a:ext>
            </a:extLst>
          </p:cNvPr>
          <p:cNvSpPr txBox="1"/>
          <p:nvPr/>
        </p:nvSpPr>
        <p:spPr>
          <a:xfrm>
            <a:off x="9764486" y="5667573"/>
            <a:ext cx="1335622" cy="307777"/>
          </a:xfrm>
          <a:prstGeom prst="rect">
            <a:avLst/>
          </a:prstGeom>
          <a:noFill/>
        </p:spPr>
        <p:txBody>
          <a:bodyPr wrap="none" rtlCol="0">
            <a:spAutoFit/>
          </a:bodyPr>
          <a:lstStyle/>
          <a:p>
            <a:r>
              <a:rPr lang="ja-JP" altLang="en-US" sz="1400"/>
              <a:t>国税庁</a:t>
            </a:r>
            <a:r>
              <a:rPr lang="en-US" altLang="ja-JP" sz="1400" dirty="0"/>
              <a:t>HP</a:t>
            </a:r>
            <a:r>
              <a:rPr lang="ja-JP" altLang="en-US" sz="1400"/>
              <a:t>より</a:t>
            </a:r>
            <a:endParaRPr kumimoji="1" lang="ja-JP" altLang="en-US" sz="1400"/>
          </a:p>
        </p:txBody>
      </p:sp>
    </p:spTree>
    <p:extLst>
      <p:ext uri="{BB962C8B-B14F-4D97-AF65-F5344CB8AC3E}">
        <p14:creationId xmlns:p14="http://schemas.microsoft.com/office/powerpoint/2010/main" val="408225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7EA06A-1580-4648-8339-DDBD84D81458}"/>
              </a:ext>
            </a:extLst>
          </p:cNvPr>
          <p:cNvSpPr>
            <a:spLocks noGrp="1"/>
          </p:cNvSpPr>
          <p:nvPr>
            <p:ph type="title"/>
          </p:nvPr>
        </p:nvSpPr>
        <p:spPr>
          <a:xfrm>
            <a:off x="581192" y="593388"/>
            <a:ext cx="11029616" cy="690664"/>
          </a:xfrm>
        </p:spPr>
        <p:txBody>
          <a:bodyPr/>
          <a:lstStyle/>
          <a:p>
            <a:r>
              <a:rPr kumimoji="1" lang="ja-JP" altLang="en-US" dirty="0"/>
              <a:t>ケース３：早期退職者　（転職者）</a:t>
            </a:r>
          </a:p>
        </p:txBody>
      </p:sp>
      <p:sp>
        <p:nvSpPr>
          <p:cNvPr id="3" name="コンテンツ プレースホルダー 2">
            <a:extLst>
              <a:ext uri="{FF2B5EF4-FFF2-40B4-BE49-F238E27FC236}">
                <a16:creationId xmlns:a16="http://schemas.microsoft.com/office/drawing/2014/main" id="{9A543896-D931-7749-8E34-54968DBD881C}"/>
              </a:ext>
            </a:extLst>
          </p:cNvPr>
          <p:cNvSpPr>
            <a:spLocks noGrp="1"/>
          </p:cNvSpPr>
          <p:nvPr>
            <p:ph idx="1"/>
          </p:nvPr>
        </p:nvSpPr>
        <p:spPr>
          <a:xfrm>
            <a:off x="581192" y="1819072"/>
            <a:ext cx="11610808" cy="4634280"/>
          </a:xfrm>
        </p:spPr>
        <p:txBody>
          <a:bodyPr/>
          <a:lstStyle/>
          <a:p>
            <a:pPr marL="0" indent="0">
              <a:buNone/>
            </a:pPr>
            <a:r>
              <a:rPr kumimoji="1" lang="ja-JP" altLang="en-US" sz="2800" dirty="0"/>
              <a:t>重要ポイント</a:t>
            </a:r>
            <a:br>
              <a:rPr kumimoji="1" lang="en-US" altLang="ja-JP" sz="2800" dirty="0"/>
            </a:br>
            <a:br>
              <a:rPr kumimoji="1" lang="en-US" altLang="ja-JP" dirty="0"/>
            </a:br>
            <a:r>
              <a:rPr kumimoji="1" lang="en-US" altLang="ja-JP" dirty="0"/>
              <a:t>	</a:t>
            </a:r>
            <a:r>
              <a:rPr kumimoji="1" lang="ja-JP" altLang="en-US" dirty="0"/>
              <a:t>１．</a:t>
            </a:r>
            <a:r>
              <a:rPr kumimoji="1" lang="ja-JP" altLang="en-US" sz="3200" b="0" i="0" u="none" strike="noStrike" kern="1200" cap="none" spc="120" normalizeH="0" baseline="0" noProof="0" dirty="0">
                <a:ln>
                  <a:noFill/>
                </a:ln>
                <a:solidFill>
                  <a:srgbClr val="FF0000"/>
                </a:solidFill>
                <a:effectLst/>
                <a:uLnTx/>
                <a:uFillTx/>
                <a:latin typeface="Yu Gothic Medium" panose="020B0502020104020203"/>
                <a:ea typeface="HGｺﾞｼｯｸE" panose="020B0909000000000000" pitchFamily="49" charset="-128"/>
                <a:cs typeface="+mn-cs"/>
              </a:rPr>
              <a:t>ライフプラン</a:t>
            </a:r>
            <a:r>
              <a:rPr kumimoji="1" lang="ja-JP" altLang="en-US" sz="2000" b="0" i="0" u="none" strike="noStrike" kern="1200" cap="none" spc="120" normalizeH="0" baseline="0" noProof="0" dirty="0">
                <a:ln>
                  <a:noFill/>
                </a:ln>
                <a:solidFill>
                  <a:srgbClr val="000000">
                    <a:lumMod val="75000"/>
                    <a:lumOff val="25000"/>
                  </a:srgbClr>
                </a:solidFill>
                <a:effectLst/>
                <a:uLnTx/>
                <a:uFillTx/>
                <a:latin typeface="Yu Gothic Medium" panose="020B0502020104020203"/>
                <a:ea typeface="HGｺﾞｼｯｸE" panose="020B0909000000000000" pitchFamily="49" charset="-128"/>
                <a:cs typeface="+mn-cs"/>
              </a:rPr>
              <a:t>（</a:t>
            </a:r>
            <a:r>
              <a:rPr kumimoji="1" lang="ja-JP" altLang="en-US" dirty="0">
                <a:solidFill>
                  <a:srgbClr val="000000">
                    <a:lumMod val="75000"/>
                    <a:lumOff val="25000"/>
                  </a:srgbClr>
                </a:solidFill>
                <a:latin typeface="Yu Gothic Medium" panose="020B0502020104020203"/>
                <a:ea typeface="HGｺﾞｼｯｸE" panose="020B0909000000000000" pitchFamily="49" charset="-128"/>
              </a:rPr>
              <a:t>自覚</a:t>
            </a:r>
            <a:r>
              <a:rPr kumimoji="1" lang="ja-JP" altLang="en-US" sz="2000" b="0" i="0" u="none" strike="noStrike" kern="1200" cap="none" spc="120" normalizeH="0" baseline="0" noProof="0" dirty="0">
                <a:ln>
                  <a:noFill/>
                </a:ln>
                <a:solidFill>
                  <a:srgbClr val="000000">
                    <a:lumMod val="75000"/>
                    <a:lumOff val="25000"/>
                  </a:srgbClr>
                </a:solidFill>
                <a:effectLst/>
                <a:uLnTx/>
                <a:uFillTx/>
                <a:latin typeface="Yu Gothic Medium" panose="020B0502020104020203"/>
                <a:ea typeface="HGｺﾞｼｯｸE" panose="020B0909000000000000" pitchFamily="49" charset="-128"/>
                <a:cs typeface="+mn-cs"/>
              </a:rPr>
              <a:t>）</a:t>
            </a:r>
            <a:br>
              <a:rPr kumimoji="1" lang="en-US" altLang="ja-JP" dirty="0"/>
            </a:br>
            <a:endParaRPr kumimoji="1" lang="en-US" altLang="ja-JP" dirty="0"/>
          </a:p>
          <a:p>
            <a:pPr marL="0" indent="0">
              <a:buNone/>
            </a:pPr>
            <a:br>
              <a:rPr kumimoji="1" lang="en-US" altLang="ja-JP" dirty="0"/>
            </a:br>
            <a:r>
              <a:rPr kumimoji="1" lang="en-US" altLang="ja-JP" dirty="0"/>
              <a:t>	</a:t>
            </a:r>
            <a:r>
              <a:rPr kumimoji="1" lang="ja-JP" altLang="en-US" dirty="0"/>
              <a:t>２．</a:t>
            </a:r>
            <a:r>
              <a:rPr kumimoji="1" lang="ja-JP" altLang="en-US" sz="3200" dirty="0">
                <a:solidFill>
                  <a:srgbClr val="FF0000"/>
                </a:solidFill>
              </a:rPr>
              <a:t>ライフプラン</a:t>
            </a:r>
            <a:r>
              <a:rPr kumimoji="1" lang="ja-JP" altLang="en-US" dirty="0"/>
              <a:t>（想像）</a:t>
            </a:r>
            <a:br>
              <a:rPr kumimoji="1" lang="en-US" altLang="ja-JP" dirty="0"/>
            </a:br>
            <a:endParaRPr kumimoji="1" lang="en-US" altLang="ja-JP" dirty="0"/>
          </a:p>
          <a:p>
            <a:pPr marL="0" indent="0">
              <a:buNone/>
            </a:pPr>
            <a:br>
              <a:rPr kumimoji="1" lang="en-US" altLang="ja-JP" dirty="0"/>
            </a:br>
            <a:r>
              <a:rPr kumimoji="1" lang="en-US" altLang="ja-JP" dirty="0"/>
              <a:t>	</a:t>
            </a:r>
            <a:r>
              <a:rPr kumimoji="1" lang="ja-JP" altLang="en-US"/>
              <a:t>３．</a:t>
            </a:r>
            <a:r>
              <a:rPr kumimoji="1" lang="ja-JP" altLang="en-US">
                <a:solidFill>
                  <a:srgbClr val="000000">
                    <a:lumMod val="75000"/>
                    <a:lumOff val="25000"/>
                  </a:srgbClr>
                </a:solidFill>
                <a:latin typeface="Yu Gothic Medium" panose="020B0502020104020203"/>
                <a:ea typeface="HGｺﾞｼｯｸE" panose="020B0909000000000000" pitchFamily="49" charset="-128"/>
              </a:rPr>
              <a:t>年金受取時、再度検証</a:t>
            </a:r>
            <a:br>
              <a:rPr kumimoji="1" lang="en-US" altLang="ja-JP" dirty="0"/>
            </a:br>
            <a:br>
              <a:rPr kumimoji="1" lang="en-US" altLang="ja-JP" dirty="0"/>
            </a:br>
            <a:br>
              <a:rPr kumimoji="1" lang="en-US" altLang="ja-JP" dirty="0"/>
            </a:br>
            <a:r>
              <a:rPr kumimoji="1" lang="en-US" altLang="ja-JP" dirty="0"/>
              <a:t>				</a:t>
            </a:r>
          </a:p>
        </p:txBody>
      </p:sp>
    </p:spTree>
    <p:extLst>
      <p:ext uri="{BB962C8B-B14F-4D97-AF65-F5344CB8AC3E}">
        <p14:creationId xmlns:p14="http://schemas.microsoft.com/office/powerpoint/2010/main" val="4086633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a:extLst>
              <a:ext uri="{FF2B5EF4-FFF2-40B4-BE49-F238E27FC236}">
                <a16:creationId xmlns:a16="http://schemas.microsoft.com/office/drawing/2014/main" id="{DCC4E5C8-5C67-4794-A994-5D97C15DCB36}"/>
              </a:ext>
            </a:extLst>
          </p:cNvPr>
          <p:cNvSpPr>
            <a:spLocks noGrp="1" noChangeArrowheads="1"/>
          </p:cNvSpPr>
          <p:nvPr>
            <p:ph type="title"/>
          </p:nvPr>
        </p:nvSpPr>
        <p:spPr>
          <a:xfrm>
            <a:off x="1524000" y="79375"/>
            <a:ext cx="9717088" cy="1233488"/>
          </a:xfrm>
        </p:spPr>
        <p:txBody>
          <a:bodyPr/>
          <a:lstStyle/>
          <a:p>
            <a:r>
              <a:rPr lang="en-US" altLang="ja-JP" dirty="0">
                <a:latin typeface="MS Mincho" panose="02020609040205080304" pitchFamily="49" charset="-128"/>
                <a:ea typeface="MS Mincho" panose="02020609040205080304" pitchFamily="49" charset="-128"/>
              </a:rPr>
              <a:t>CF</a:t>
            </a:r>
            <a:r>
              <a:rPr lang="ja-JP" altLang="en-US">
                <a:latin typeface="MS Mincho" panose="02020609040205080304" pitchFamily="49" charset="-128"/>
                <a:ea typeface="MS Mincho" panose="02020609040205080304" pitchFamily="49" charset="-128"/>
              </a:rPr>
              <a:t>（キャッシュフロー）表から創る　未来</a:t>
            </a:r>
            <a:r>
              <a:rPr lang="ja-JP" altLang="en-US" dirty="0">
                <a:latin typeface="MS Mincho" panose="02020609040205080304" pitchFamily="49" charset="-128"/>
                <a:ea typeface="MS Mincho" panose="02020609040205080304" pitchFamily="49" charset="-128"/>
              </a:rPr>
              <a:t>予想図</a:t>
            </a:r>
          </a:p>
        </p:txBody>
      </p:sp>
      <p:graphicFrame>
        <p:nvGraphicFramePr>
          <p:cNvPr id="64515" name="コンテンツ プレースホルダー 5">
            <a:extLst>
              <a:ext uri="{FF2B5EF4-FFF2-40B4-BE49-F238E27FC236}">
                <a16:creationId xmlns:a16="http://schemas.microsoft.com/office/drawing/2014/main" id="{499EEC63-2066-4DE8-B310-7E40BCA6592D}"/>
              </a:ext>
            </a:extLst>
          </p:cNvPr>
          <p:cNvGraphicFramePr>
            <a:graphicFrameLocks noGrp="1"/>
          </p:cNvGraphicFramePr>
          <p:nvPr>
            <p:ph idx="1"/>
          </p:nvPr>
        </p:nvGraphicFramePr>
        <p:xfrm>
          <a:off x="2001838" y="1439863"/>
          <a:ext cx="9290050" cy="4213225"/>
        </p:xfrm>
        <a:graphic>
          <a:graphicData uri="http://schemas.openxmlformats.org/presentationml/2006/ole">
            <mc:AlternateContent xmlns:mc="http://schemas.openxmlformats.org/markup-compatibility/2006">
              <mc:Choice xmlns:v="urn:schemas-microsoft-com:vml" Requires="v">
                <p:oleObj spid="_x0000_s3073" name="Chart" r:id="rId4" imgW="9297206" imgH="4218798" progId="Excel.Chart.8">
                  <p:embed/>
                </p:oleObj>
              </mc:Choice>
              <mc:Fallback>
                <p:oleObj name="Chart" r:id="rId4" imgW="9297206" imgH="4218798" progId="Excel.Chart.8">
                  <p:embed/>
                  <p:pic>
                    <p:nvPicPr>
                      <p:cNvPr id="64515" name="コンテンツ プレースホルダー 5">
                        <a:extLst>
                          <a:ext uri="{FF2B5EF4-FFF2-40B4-BE49-F238E27FC236}">
                            <a16:creationId xmlns:a16="http://schemas.microsoft.com/office/drawing/2014/main" id="{499EEC63-2066-4DE8-B310-7E40BCA6592D}"/>
                          </a:ext>
                        </a:extLst>
                      </p:cNvPr>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1838" y="1439863"/>
                        <a:ext cx="9290050" cy="4213225"/>
                      </a:xfrm>
                      <a:prstGeom prst="rect">
                        <a:avLst/>
                      </a:prstGeom>
                    </p:spPr>
                  </p:pic>
                </p:oleObj>
              </mc:Fallback>
            </mc:AlternateContent>
          </a:graphicData>
        </a:graphic>
      </p:graphicFrame>
      <p:sp>
        <p:nvSpPr>
          <p:cNvPr id="8" name="吹き出し: 角を丸めた四角形 7">
            <a:extLst>
              <a:ext uri="{FF2B5EF4-FFF2-40B4-BE49-F238E27FC236}">
                <a16:creationId xmlns:a16="http://schemas.microsoft.com/office/drawing/2014/main" id="{A0DD0501-23A6-4867-A213-7D9C951A367A}"/>
              </a:ext>
            </a:extLst>
          </p:cNvPr>
          <p:cNvSpPr/>
          <p:nvPr/>
        </p:nvSpPr>
        <p:spPr>
          <a:xfrm>
            <a:off x="8772525" y="2447925"/>
            <a:ext cx="1279525" cy="814388"/>
          </a:xfrm>
          <a:prstGeom prst="wedgeRoundRectCallout">
            <a:avLst>
              <a:gd name="adj1" fmla="val -139478"/>
              <a:gd name="adj2" fmla="val 204526"/>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Cambria"/>
                <a:ea typeface="ＭＳ ゴシック" panose="020B0609070205080204" pitchFamily="49" charset="-128"/>
                <a:cs typeface="+mn-cs"/>
              </a:rPr>
              <a:t>80</a:t>
            </a:r>
            <a:r>
              <a:rPr kumimoji="0" lang="ja-JP" altLang="en-US" sz="1100" b="0" i="0" u="none" strike="noStrike" kern="1200" cap="none" spc="0" normalizeH="0" baseline="0" noProof="0" dirty="0">
                <a:ln>
                  <a:noFill/>
                </a:ln>
                <a:solidFill>
                  <a:prstClr val="black"/>
                </a:solidFill>
                <a:effectLst/>
                <a:uLnTx/>
                <a:uFillTx/>
                <a:latin typeface="Cambria"/>
                <a:ea typeface="ＭＳ ゴシック" panose="020B0609070205080204" pitchFamily="49" charset="-128"/>
                <a:cs typeface="+mn-cs"/>
              </a:rPr>
              <a:t>歳</a:t>
            </a:r>
            <a:endParaRPr kumimoji="0" lang="en-US" altLang="ja-JP" sz="1100" b="0" i="0" u="none" strike="noStrike" kern="1200" cap="none" spc="0" normalizeH="0" baseline="0" noProof="0" dirty="0">
              <a:ln>
                <a:noFill/>
              </a:ln>
              <a:solidFill>
                <a:prstClr val="black"/>
              </a:solidFill>
              <a:effectLst/>
              <a:uLnTx/>
              <a:uFillTx/>
              <a:latin typeface="Cambria"/>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Cambria"/>
                <a:ea typeface="ＭＳ ゴシック" panose="020B0609070205080204" pitchFamily="49" charset="-128"/>
                <a:cs typeface="+mn-cs"/>
              </a:rPr>
              <a:t>家族旅行・継承</a:t>
            </a:r>
            <a:endParaRPr kumimoji="0" lang="en-US" altLang="ja-JP" sz="1100" b="0" i="0" u="none" strike="noStrike" kern="1200" cap="none" spc="0" normalizeH="0" baseline="0" noProof="0" dirty="0">
              <a:ln>
                <a:noFill/>
              </a:ln>
              <a:solidFill>
                <a:prstClr val="black"/>
              </a:solidFill>
              <a:effectLst/>
              <a:uLnTx/>
              <a:uFillTx/>
              <a:latin typeface="Cambria"/>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Cambria"/>
                <a:ea typeface="ＭＳ ゴシック" panose="020B0609070205080204" pitchFamily="49" charset="-128"/>
                <a:cs typeface="+mn-cs"/>
              </a:rPr>
              <a:t>（フロリダ）</a:t>
            </a:r>
            <a:endParaRPr kumimoji="0" lang="en-US" altLang="ja-JP" sz="1100" b="0" i="0" u="none" strike="noStrike" kern="1200" cap="none" spc="0" normalizeH="0" baseline="0" noProof="0" dirty="0">
              <a:ln>
                <a:noFill/>
              </a:ln>
              <a:solidFill>
                <a:prstClr val="black"/>
              </a:solidFill>
              <a:effectLst/>
              <a:uLnTx/>
              <a:uFillTx/>
              <a:latin typeface="Cambria"/>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Cambria"/>
                <a:ea typeface="ＭＳ ゴシック" panose="020B0609070205080204" pitchFamily="49" charset="-128"/>
                <a:cs typeface="+mn-cs"/>
              </a:rPr>
              <a:t>私の</a:t>
            </a:r>
            <a:r>
              <a:rPr kumimoji="0" lang="ja-JP" altLang="en-US" sz="1100" b="1" i="0" u="none" strike="noStrike" kern="1200" cap="none" spc="0" normalizeH="0" baseline="0" noProof="0" dirty="0">
                <a:ln>
                  <a:noFill/>
                </a:ln>
                <a:solidFill>
                  <a:srgbClr val="FF0000"/>
                </a:solidFill>
                <a:effectLst/>
                <a:uLnTx/>
                <a:uFillTx/>
                <a:latin typeface="Cambria"/>
                <a:ea typeface="ＭＳ ゴシック" panose="020B0609070205080204" pitchFamily="49" charset="-128"/>
                <a:cs typeface="+mn-cs"/>
              </a:rPr>
              <a:t>やりたい事</a:t>
            </a:r>
            <a:endParaRPr kumimoji="0" lang="en-US" altLang="ja-JP" sz="1100" b="1" i="0" u="none" strike="noStrike" kern="1200" cap="none" spc="0" normalizeH="0" baseline="0" noProof="0" dirty="0">
              <a:ln>
                <a:noFill/>
              </a:ln>
              <a:solidFill>
                <a:srgbClr val="FF0000"/>
              </a:solidFill>
              <a:effectLst/>
              <a:uLnTx/>
              <a:uFillTx/>
              <a:latin typeface="Cambria"/>
              <a:ea typeface="ＭＳ ゴシック" panose="020B0609070205080204" pitchFamily="49" charset="-128"/>
              <a:cs typeface="+mn-cs"/>
            </a:endParaRPr>
          </a:p>
        </p:txBody>
      </p:sp>
      <p:pic>
        <p:nvPicPr>
          <p:cNvPr id="5" name="図 4" descr="ダイアグラム&#10;&#10;自動的に生成された説明">
            <a:extLst>
              <a:ext uri="{FF2B5EF4-FFF2-40B4-BE49-F238E27FC236}">
                <a16:creationId xmlns:a16="http://schemas.microsoft.com/office/drawing/2014/main" id="{A501E9BE-C6C3-4B43-ADF2-54C7ED86FBCF}"/>
              </a:ext>
            </a:extLst>
          </p:cNvPr>
          <p:cNvPicPr>
            <a:picLocks noChangeAspect="1"/>
          </p:cNvPicPr>
          <p:nvPr/>
        </p:nvPicPr>
        <p:blipFill>
          <a:blip r:embed="rId6"/>
          <a:stretch>
            <a:fillRect/>
          </a:stretch>
        </p:blipFill>
        <p:spPr>
          <a:xfrm>
            <a:off x="11131561" y="6342546"/>
            <a:ext cx="1060439" cy="515454"/>
          </a:xfrm>
          <a:prstGeom prst="rect">
            <a:avLst/>
          </a:prstGeom>
        </p:spPr>
      </p:pic>
      <p:sp>
        <p:nvSpPr>
          <p:cNvPr id="2" name="角丸四角形吹き出し 1">
            <a:extLst>
              <a:ext uri="{FF2B5EF4-FFF2-40B4-BE49-F238E27FC236}">
                <a16:creationId xmlns:a16="http://schemas.microsoft.com/office/drawing/2014/main" id="{119AA801-45F5-9B49-89DB-001EEA6734D3}"/>
              </a:ext>
            </a:extLst>
          </p:cNvPr>
          <p:cNvSpPr/>
          <p:nvPr/>
        </p:nvSpPr>
        <p:spPr>
          <a:xfrm>
            <a:off x="2484055" y="3052680"/>
            <a:ext cx="830317" cy="376320"/>
          </a:xfrm>
          <a:prstGeom prst="wedgeRoundRectCallout">
            <a:avLst>
              <a:gd name="adj1" fmla="val 17141"/>
              <a:gd name="adj2" fmla="val -8484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a:t>６０歳</a:t>
            </a:r>
            <a:endParaRPr kumimoji="1" lang="en-US" altLang="ja-JP" sz="1100" dirty="0"/>
          </a:p>
          <a:p>
            <a:r>
              <a:rPr kumimoji="1" lang="ja-JP" altLang="en-US" sz="1100"/>
              <a:t>企業年金</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朝の霧がかかった富士山と湖の紅葉">
            <a:extLst>
              <a:ext uri="{FF2B5EF4-FFF2-40B4-BE49-F238E27FC236}">
                <a16:creationId xmlns:a16="http://schemas.microsoft.com/office/drawing/2014/main" id="{ABDF5114-EB86-4E36-BB4D-F1E529AA52C9}"/>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2" name="タイトル 1">
            <a:extLst>
              <a:ext uri="{FF2B5EF4-FFF2-40B4-BE49-F238E27FC236}">
                <a16:creationId xmlns:a16="http://schemas.microsoft.com/office/drawing/2014/main" id="{451FDA35-4F53-0543-9B5F-7BB888DA765F}"/>
              </a:ext>
            </a:extLst>
          </p:cNvPr>
          <p:cNvSpPr>
            <a:spLocks noGrp="1"/>
          </p:cNvSpPr>
          <p:nvPr>
            <p:ph type="ctrTitle"/>
          </p:nvPr>
        </p:nvSpPr>
        <p:spPr>
          <a:xfrm>
            <a:off x="8195733" y="1524001"/>
            <a:ext cx="3412067" cy="3478384"/>
          </a:xfrm>
        </p:spPr>
        <p:txBody>
          <a:bodyPr>
            <a:normAutofit/>
          </a:bodyPr>
          <a:lstStyle/>
          <a:p>
            <a:r>
              <a:rPr kumimoji="1" lang="ja-JP" altLang="en-US">
                <a:solidFill>
                  <a:srgbClr val="FFFFFF"/>
                </a:solidFill>
              </a:rPr>
              <a:t>重要ポイント</a:t>
            </a:r>
            <a:br>
              <a:rPr kumimoji="1" lang="en-US" altLang="ja-JP" dirty="0">
                <a:solidFill>
                  <a:srgbClr val="FFFFFF"/>
                </a:solidFill>
              </a:rPr>
            </a:br>
            <a:br>
              <a:rPr kumimoji="1" lang="en-US" altLang="ja-JP" dirty="0">
                <a:solidFill>
                  <a:srgbClr val="FFFFFF"/>
                </a:solidFill>
              </a:rPr>
            </a:br>
            <a:r>
              <a:rPr kumimoji="1" lang="ja-JP" altLang="en-US">
                <a:solidFill>
                  <a:srgbClr val="FFFFFF"/>
                </a:solidFill>
              </a:rPr>
              <a:t>退職後の</a:t>
            </a:r>
            <a:r>
              <a:rPr kumimoji="1" lang="en-US" altLang="ja-JP" dirty="0">
                <a:solidFill>
                  <a:srgbClr val="FFFFFF"/>
                </a:solidFill>
              </a:rPr>
              <a:t>CF</a:t>
            </a:r>
            <a:r>
              <a:rPr kumimoji="1" lang="ja-JP" altLang="en-US">
                <a:solidFill>
                  <a:srgbClr val="FFFFFF"/>
                </a:solidFill>
              </a:rPr>
              <a:t>をシミュレート</a:t>
            </a:r>
          </a:p>
        </p:txBody>
      </p:sp>
      <p:sp>
        <p:nvSpPr>
          <p:cNvPr id="3" name="字幕 2">
            <a:extLst>
              <a:ext uri="{FF2B5EF4-FFF2-40B4-BE49-F238E27FC236}">
                <a16:creationId xmlns:a16="http://schemas.microsoft.com/office/drawing/2014/main" id="{9AB875EC-955C-9E42-96E9-012DCCA37886}"/>
              </a:ext>
            </a:extLst>
          </p:cNvPr>
          <p:cNvSpPr>
            <a:spLocks noGrp="1"/>
          </p:cNvSpPr>
          <p:nvPr>
            <p:ph type="subTitle" idx="1"/>
          </p:nvPr>
        </p:nvSpPr>
        <p:spPr>
          <a:xfrm>
            <a:off x="8195733" y="5145512"/>
            <a:ext cx="3412067" cy="887425"/>
          </a:xfrm>
        </p:spPr>
        <p:txBody>
          <a:bodyPr>
            <a:normAutofit/>
          </a:bodyPr>
          <a:lstStyle/>
          <a:p>
            <a:r>
              <a:rPr kumimoji="1" lang="ja-JP" altLang="en-US">
                <a:solidFill>
                  <a:schemeClr val="bg1"/>
                </a:solidFill>
              </a:rPr>
              <a:t>税金だけでなくライフプランを検討して退職金を活かす！</a:t>
            </a:r>
          </a:p>
        </p:txBody>
      </p:sp>
    </p:spTree>
    <p:extLst>
      <p:ext uri="{BB962C8B-B14F-4D97-AF65-F5344CB8AC3E}">
        <p14:creationId xmlns:p14="http://schemas.microsoft.com/office/powerpoint/2010/main" val="19248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D6AB4-6299-0C41-A6B5-793C55237178}"/>
              </a:ext>
            </a:extLst>
          </p:cNvPr>
          <p:cNvSpPr>
            <a:spLocks noGrp="1"/>
          </p:cNvSpPr>
          <p:nvPr>
            <p:ph type="title"/>
          </p:nvPr>
        </p:nvSpPr>
        <p:spPr/>
        <p:txBody>
          <a:bodyPr/>
          <a:lstStyle/>
          <a:p>
            <a:r>
              <a:rPr kumimoji="1" lang="ja-JP" altLang="en-US"/>
              <a:t>退職金</a:t>
            </a:r>
          </a:p>
        </p:txBody>
      </p:sp>
      <p:sp>
        <p:nvSpPr>
          <p:cNvPr id="3" name="コンテンツ プレースホルダー 2">
            <a:extLst>
              <a:ext uri="{FF2B5EF4-FFF2-40B4-BE49-F238E27FC236}">
                <a16:creationId xmlns:a16="http://schemas.microsoft.com/office/drawing/2014/main" id="{A1C67681-044B-B14A-96AF-4FD8EBB8DB72}"/>
              </a:ext>
            </a:extLst>
          </p:cNvPr>
          <p:cNvSpPr>
            <a:spLocks noGrp="1"/>
          </p:cNvSpPr>
          <p:nvPr>
            <p:ph idx="1"/>
          </p:nvPr>
        </p:nvSpPr>
        <p:spPr/>
        <p:txBody>
          <a:bodyPr/>
          <a:lstStyle/>
          <a:p>
            <a:r>
              <a:rPr kumimoji="1" lang="ja-JP" altLang="en-US"/>
              <a:t>種類（内訳）</a:t>
            </a:r>
            <a:br>
              <a:rPr kumimoji="1" lang="en-US" altLang="ja-JP" dirty="0"/>
            </a:br>
            <a:r>
              <a:rPr kumimoji="1" lang="en-US" altLang="ja-JP" dirty="0"/>
              <a:t>	</a:t>
            </a:r>
            <a:r>
              <a:rPr kumimoji="1" lang="ja-JP" altLang="en-US"/>
              <a:t>退職一時金</a:t>
            </a:r>
            <a:r>
              <a:rPr kumimoji="1" lang="en-US" altLang="ja-JP" dirty="0"/>
              <a:t>		</a:t>
            </a:r>
            <a:r>
              <a:rPr kumimoji="1" lang="ja-JP" altLang="en-US"/>
              <a:t>（退職金共済制度）</a:t>
            </a:r>
            <a:br>
              <a:rPr kumimoji="1" lang="en-US" altLang="ja-JP" dirty="0"/>
            </a:br>
            <a:r>
              <a:rPr kumimoji="1" lang="en-US" altLang="ja-JP" dirty="0"/>
              <a:t>					</a:t>
            </a:r>
            <a:r>
              <a:rPr kumimoji="1" lang="ja-JP" altLang="en-US"/>
              <a:t>特別加算金</a:t>
            </a:r>
            <a:br>
              <a:rPr kumimoji="1" lang="en-US" altLang="ja-JP" dirty="0"/>
            </a:br>
            <a:r>
              <a:rPr kumimoji="1" lang="en-US" altLang="ja-JP" dirty="0"/>
              <a:t>	</a:t>
            </a:r>
            <a:r>
              <a:rPr kumimoji="1" lang="ja-JP" altLang="en-US"/>
              <a:t>企業年金</a:t>
            </a:r>
            <a:r>
              <a:rPr kumimoji="1" lang="en-US" altLang="ja-JP" dirty="0"/>
              <a:t>		</a:t>
            </a:r>
            <a:r>
              <a:rPr kumimoji="1" lang="ja-JP" altLang="en-US"/>
              <a:t>確定拠出年金</a:t>
            </a:r>
            <a:r>
              <a:rPr kumimoji="1" lang="en-US" altLang="ja-JP" dirty="0"/>
              <a:t>DC</a:t>
            </a:r>
            <a:r>
              <a:rPr kumimoji="1" lang="ja-JP" altLang="en-US"/>
              <a:t>（確定給付年金</a:t>
            </a:r>
            <a:r>
              <a:rPr kumimoji="1" lang="en-US" altLang="ja-JP" dirty="0"/>
              <a:t>DB</a:t>
            </a:r>
            <a:r>
              <a:rPr kumimoji="1" lang="ja-JP" altLang="en-US"/>
              <a:t>）</a:t>
            </a:r>
            <a:br>
              <a:rPr kumimoji="1" lang="en-US" altLang="ja-JP" dirty="0"/>
            </a:br>
            <a:r>
              <a:rPr kumimoji="1" lang="en-US" altLang="ja-JP" dirty="0"/>
              <a:t>				</a:t>
            </a:r>
            <a:r>
              <a:rPr kumimoji="1" lang="ja-JP" altLang="en-US"/>
              <a:t>　</a:t>
            </a:r>
            <a:r>
              <a:rPr kumimoji="1" lang="en-US" altLang="ja-JP" dirty="0"/>
              <a:t>	</a:t>
            </a:r>
            <a:r>
              <a:rPr kumimoji="1" lang="ja-JP" altLang="en-US"/>
              <a:t>企業独自の年金制度</a:t>
            </a:r>
            <a:br>
              <a:rPr kumimoji="1" lang="en-US" altLang="ja-JP" dirty="0"/>
            </a:br>
            <a:endParaRPr kumimoji="1" lang="en-US" altLang="ja-JP" dirty="0"/>
          </a:p>
          <a:p>
            <a:r>
              <a:rPr kumimoji="1" lang="ja-JP" altLang="en-US"/>
              <a:t>受け取り方</a:t>
            </a:r>
            <a:br>
              <a:rPr kumimoji="1" lang="en-US" altLang="ja-JP" dirty="0"/>
            </a:br>
            <a:r>
              <a:rPr kumimoji="1" lang="en-US" altLang="ja-JP" dirty="0"/>
              <a:t>	</a:t>
            </a:r>
            <a:r>
              <a:rPr kumimoji="1" lang="ja-JP" altLang="en-US"/>
              <a:t>一括一時金</a:t>
            </a:r>
            <a:r>
              <a:rPr kumimoji="1" lang="en-US" altLang="ja-JP" dirty="0"/>
              <a:t>		</a:t>
            </a:r>
            <a:r>
              <a:rPr kumimoji="1" lang="ja-JP" altLang="en-US"/>
              <a:t>（</a:t>
            </a:r>
            <a:r>
              <a:rPr kumimoji="1" lang="en-US" altLang="ja-JP" dirty="0"/>
              <a:t>DC/DB</a:t>
            </a:r>
            <a:r>
              <a:rPr kumimoji="1" lang="ja-JP" altLang="en-US"/>
              <a:t>は受け取り年齢が有り。その時に一時金か年金を選択）</a:t>
            </a:r>
            <a:br>
              <a:rPr kumimoji="1" lang="en-US" altLang="ja-JP" dirty="0"/>
            </a:br>
            <a:r>
              <a:rPr kumimoji="1" lang="en-US" altLang="ja-JP" dirty="0"/>
              <a:t>	</a:t>
            </a:r>
            <a:r>
              <a:rPr kumimoji="1" lang="ja-JP" altLang="en-US"/>
              <a:t>年金受取</a:t>
            </a:r>
            <a:r>
              <a:rPr kumimoji="1" lang="en-US" altLang="ja-JP" dirty="0"/>
              <a:t>		</a:t>
            </a:r>
            <a:r>
              <a:rPr kumimoji="1" lang="ja-JP" altLang="en-US"/>
              <a:t>（企業年金を一時金として受け取りも選択可能）</a:t>
            </a:r>
            <a:endParaRPr kumimoji="1" lang="en-US" altLang="ja-JP" dirty="0"/>
          </a:p>
        </p:txBody>
      </p:sp>
    </p:spTree>
    <p:extLst>
      <p:ext uri="{BB962C8B-B14F-4D97-AF65-F5344CB8AC3E}">
        <p14:creationId xmlns:p14="http://schemas.microsoft.com/office/powerpoint/2010/main" val="225554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98FCA0-8141-7E46-9DFA-AC0CF09E977A}"/>
              </a:ext>
            </a:extLst>
          </p:cNvPr>
          <p:cNvSpPr>
            <a:spLocks noGrp="1"/>
          </p:cNvSpPr>
          <p:nvPr>
            <p:ph type="title"/>
          </p:nvPr>
        </p:nvSpPr>
        <p:spPr/>
        <p:txBody>
          <a:bodyPr/>
          <a:lstStyle/>
          <a:p>
            <a:r>
              <a:rPr kumimoji="1" lang="ja-JP" altLang="en-US"/>
              <a:t>受け取り方では税金０円になることも！</a:t>
            </a:r>
          </a:p>
        </p:txBody>
      </p:sp>
      <p:sp>
        <p:nvSpPr>
          <p:cNvPr id="3" name="コンテンツ プレースホルダー 2">
            <a:extLst>
              <a:ext uri="{FF2B5EF4-FFF2-40B4-BE49-F238E27FC236}">
                <a16:creationId xmlns:a16="http://schemas.microsoft.com/office/drawing/2014/main" id="{087E6335-7A4E-7B41-B4B3-6FCC59770AC5}"/>
              </a:ext>
            </a:extLst>
          </p:cNvPr>
          <p:cNvSpPr>
            <a:spLocks noGrp="1"/>
          </p:cNvSpPr>
          <p:nvPr>
            <p:ph idx="1"/>
          </p:nvPr>
        </p:nvSpPr>
        <p:spPr/>
        <p:txBody>
          <a:bodyPr/>
          <a:lstStyle/>
          <a:p>
            <a:pPr marL="0" indent="0">
              <a:buNone/>
            </a:pPr>
            <a:r>
              <a:rPr kumimoji="1" lang="ja-JP" altLang="en-US" sz="2400" dirty="0"/>
              <a:t>一時金でもらうとお得と聞くけど？</a:t>
            </a:r>
            <a:br>
              <a:rPr kumimoji="1" lang="en-US" altLang="ja-JP" dirty="0"/>
            </a:br>
            <a:endParaRPr kumimoji="1" lang="en-US" altLang="ja-JP" dirty="0"/>
          </a:p>
          <a:p>
            <a:pPr lvl="1"/>
            <a:r>
              <a:rPr kumimoji="1" lang="ja-JP" altLang="en-US" dirty="0"/>
              <a:t>年金で受け取る</a:t>
            </a:r>
            <a:r>
              <a:rPr kumimoji="1" lang="ja-JP" altLang="en-US"/>
              <a:t>と２５４万円の</a:t>
            </a:r>
            <a:r>
              <a:rPr kumimoji="1" lang="ja-JP" altLang="en-US" dirty="0"/>
              <a:t>税金が、一時金では</a:t>
            </a:r>
            <a:r>
              <a:rPr kumimoji="1" lang="en-US" altLang="ja-JP" dirty="0"/>
              <a:t>70</a:t>
            </a:r>
            <a:r>
              <a:rPr kumimoji="1" lang="ja-JP" altLang="en-US"/>
              <a:t>万円　</a:t>
            </a:r>
            <a:r>
              <a:rPr kumimoji="1" lang="en-US" altLang="ja-JP" dirty="0"/>
              <a:t>		</a:t>
            </a:r>
            <a:r>
              <a:rPr kumimoji="1" lang="ja-JP" altLang="en-US"/>
              <a:t>（ケース１定年退職者）</a:t>
            </a:r>
            <a:br>
              <a:rPr kumimoji="1" lang="en-US" altLang="ja-JP" dirty="0"/>
            </a:br>
            <a:br>
              <a:rPr kumimoji="1" lang="en-US" altLang="ja-JP" dirty="0"/>
            </a:br>
            <a:endParaRPr kumimoji="1" lang="en-US" altLang="ja-JP" dirty="0"/>
          </a:p>
          <a:p>
            <a:pPr marL="324000" lvl="1" indent="0">
              <a:buNone/>
            </a:pPr>
            <a:r>
              <a:rPr kumimoji="1" lang="ja-JP" altLang="en-US" sz="2400" dirty="0"/>
              <a:t>会社の制度によっては、税金</a:t>
            </a:r>
            <a:r>
              <a:rPr kumimoji="1" lang="en-US" altLang="ja-JP" sz="2400" dirty="0"/>
              <a:t>0</a:t>
            </a:r>
            <a:r>
              <a:rPr kumimoji="1" lang="ja-JP" altLang="en-US" sz="2400" dirty="0"/>
              <a:t>円で受け取れる方法がある</a:t>
            </a:r>
            <a:br>
              <a:rPr kumimoji="1" lang="en-US" altLang="ja-JP" sz="2000" dirty="0"/>
            </a:br>
            <a:endParaRPr kumimoji="1" lang="en-US" altLang="ja-JP" sz="2000" dirty="0"/>
          </a:p>
          <a:p>
            <a:pPr marL="324000" lvl="1" indent="0">
              <a:buNone/>
            </a:pPr>
            <a:r>
              <a:rPr kumimoji="1" lang="ja-JP" altLang="en-US" sz="2400" dirty="0"/>
              <a:t>早期退職者は、年金受け取りで１３０万円</a:t>
            </a:r>
            <a:r>
              <a:rPr kumimoji="1" lang="ja-JP" altLang="en-US" sz="2400"/>
              <a:t>以上お得かも</a:t>
            </a:r>
            <a:endParaRPr kumimoji="1" lang="en-US" altLang="ja-JP" sz="2400" dirty="0"/>
          </a:p>
        </p:txBody>
      </p:sp>
    </p:spTree>
    <p:extLst>
      <p:ext uri="{BB962C8B-B14F-4D97-AF65-F5344CB8AC3E}">
        <p14:creationId xmlns:p14="http://schemas.microsoft.com/office/powerpoint/2010/main" val="2515395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6D9C17-2F35-914C-A90D-92B3984536B9}"/>
              </a:ext>
            </a:extLst>
          </p:cNvPr>
          <p:cNvSpPr>
            <a:spLocks noGrp="1"/>
          </p:cNvSpPr>
          <p:nvPr>
            <p:ph type="title"/>
          </p:nvPr>
        </p:nvSpPr>
        <p:spPr>
          <a:xfrm>
            <a:off x="581192" y="702156"/>
            <a:ext cx="11029616" cy="1188720"/>
          </a:xfrm>
        </p:spPr>
        <p:txBody>
          <a:bodyPr>
            <a:normAutofit/>
          </a:bodyPr>
          <a:lstStyle/>
          <a:p>
            <a:r>
              <a:rPr kumimoji="1" lang="ja-JP" altLang="en-US"/>
              <a:t>定年退職と早期退職　（</a:t>
            </a:r>
            <a:r>
              <a:rPr kumimoji="1" lang="en-US" altLang="ja-JP" dirty="0"/>
              <a:t>ex</a:t>
            </a:r>
            <a:r>
              <a:rPr kumimoji="1" lang="ja-JP" altLang="en-US"/>
              <a:t>：退職一時金の内訳）</a:t>
            </a:r>
          </a:p>
        </p:txBody>
      </p:sp>
      <p:graphicFrame>
        <p:nvGraphicFramePr>
          <p:cNvPr id="5" name="コンテンツ プレースホルダー 4">
            <a:extLst>
              <a:ext uri="{FF2B5EF4-FFF2-40B4-BE49-F238E27FC236}">
                <a16:creationId xmlns:a16="http://schemas.microsoft.com/office/drawing/2014/main" id="{696B7166-A755-FF49-A543-103AFC7E3A38}"/>
              </a:ext>
            </a:extLst>
          </p:cNvPr>
          <p:cNvGraphicFramePr>
            <a:graphicFrameLocks noGrp="1"/>
          </p:cNvGraphicFramePr>
          <p:nvPr>
            <p:ph idx="1"/>
            <p:extLst>
              <p:ext uri="{D42A27DB-BD31-4B8C-83A1-F6EECF244321}">
                <p14:modId xmlns:p14="http://schemas.microsoft.com/office/powerpoint/2010/main" val="225486985"/>
              </p:ext>
            </p:extLst>
          </p:nvPr>
        </p:nvGraphicFramePr>
        <p:xfrm>
          <a:off x="581191" y="2512331"/>
          <a:ext cx="11029619" cy="3643519"/>
        </p:xfrm>
        <a:graphic>
          <a:graphicData uri="http://schemas.openxmlformats.org/drawingml/2006/table">
            <a:tbl>
              <a:tblPr/>
              <a:tblGrid>
                <a:gridCol w="932099">
                  <a:extLst>
                    <a:ext uri="{9D8B030D-6E8A-4147-A177-3AD203B41FA5}">
                      <a16:colId xmlns:a16="http://schemas.microsoft.com/office/drawing/2014/main" val="1655940308"/>
                    </a:ext>
                  </a:extLst>
                </a:gridCol>
                <a:gridCol w="1046558">
                  <a:extLst>
                    <a:ext uri="{9D8B030D-6E8A-4147-A177-3AD203B41FA5}">
                      <a16:colId xmlns:a16="http://schemas.microsoft.com/office/drawing/2014/main" val="2844583091"/>
                    </a:ext>
                  </a:extLst>
                </a:gridCol>
                <a:gridCol w="1305011">
                  <a:extLst>
                    <a:ext uri="{9D8B030D-6E8A-4147-A177-3AD203B41FA5}">
                      <a16:colId xmlns:a16="http://schemas.microsoft.com/office/drawing/2014/main" val="3434368808"/>
                    </a:ext>
                  </a:extLst>
                </a:gridCol>
                <a:gridCol w="1305011">
                  <a:extLst>
                    <a:ext uri="{9D8B030D-6E8A-4147-A177-3AD203B41FA5}">
                      <a16:colId xmlns:a16="http://schemas.microsoft.com/office/drawing/2014/main" val="789334224"/>
                    </a:ext>
                  </a:extLst>
                </a:gridCol>
                <a:gridCol w="1336851">
                  <a:extLst>
                    <a:ext uri="{9D8B030D-6E8A-4147-A177-3AD203B41FA5}">
                      <a16:colId xmlns:a16="http://schemas.microsoft.com/office/drawing/2014/main" val="4017170520"/>
                    </a:ext>
                  </a:extLst>
                </a:gridCol>
                <a:gridCol w="1317519">
                  <a:extLst>
                    <a:ext uri="{9D8B030D-6E8A-4147-A177-3AD203B41FA5}">
                      <a16:colId xmlns:a16="http://schemas.microsoft.com/office/drawing/2014/main" val="2153204278"/>
                    </a:ext>
                  </a:extLst>
                </a:gridCol>
                <a:gridCol w="1262190">
                  <a:extLst>
                    <a:ext uri="{9D8B030D-6E8A-4147-A177-3AD203B41FA5}">
                      <a16:colId xmlns:a16="http://schemas.microsoft.com/office/drawing/2014/main" val="3030852992"/>
                    </a:ext>
                  </a:extLst>
                </a:gridCol>
                <a:gridCol w="1262190">
                  <a:extLst>
                    <a:ext uri="{9D8B030D-6E8A-4147-A177-3AD203B41FA5}">
                      <a16:colId xmlns:a16="http://schemas.microsoft.com/office/drawing/2014/main" val="3699526512"/>
                    </a:ext>
                  </a:extLst>
                </a:gridCol>
                <a:gridCol w="1262190">
                  <a:extLst>
                    <a:ext uri="{9D8B030D-6E8A-4147-A177-3AD203B41FA5}">
                      <a16:colId xmlns:a16="http://schemas.microsoft.com/office/drawing/2014/main" val="2833393255"/>
                    </a:ext>
                  </a:extLst>
                </a:gridCol>
              </a:tblGrid>
              <a:tr h="250052">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前提条件：</a:t>
                      </a:r>
                    </a:p>
                  </a:txBody>
                  <a:tcPr marL="8305" marR="8305" marT="8305" marB="0" anchor="ctr">
                    <a:lnL>
                      <a:noFill/>
                    </a:lnL>
                    <a:lnR>
                      <a:noFill/>
                    </a:lnR>
                    <a:lnT>
                      <a:noFill/>
                    </a:lnT>
                    <a:lnB>
                      <a:noFill/>
                    </a:lnB>
                  </a:tcPr>
                </a:tc>
                <a:tc gridSpan="5">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早期退職優遇制度有り、企業年金有り、確定拠出年金制度有り、独自企業年金有り</a:t>
                      </a:r>
                    </a:p>
                  </a:txBody>
                  <a:tcPr marL="8305" marR="8305" marT="830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a:noFill/>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a:noFill/>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a:noFill/>
                    </a:lnB>
                  </a:tcPr>
                </a:tc>
                <a:extLst>
                  <a:ext uri="{0D108BD9-81ED-4DB2-BD59-A6C34878D82A}">
                    <a16:rowId xmlns:a16="http://schemas.microsoft.com/office/drawing/2014/main" val="1014250624"/>
                  </a:ext>
                </a:extLst>
              </a:tr>
              <a:tr h="276867">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a:noFill/>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a:noFill/>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a:noFill/>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a:noFill/>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a:noFill/>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a:noFill/>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a:noFill/>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a:noFill/>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a:noFill/>
                    </a:lnB>
                  </a:tcPr>
                </a:tc>
                <a:extLst>
                  <a:ext uri="{0D108BD9-81ED-4DB2-BD59-A6C34878D82A}">
                    <a16:rowId xmlns:a16="http://schemas.microsoft.com/office/drawing/2014/main" val="4068651915"/>
                  </a:ext>
                </a:extLst>
              </a:tr>
              <a:tr h="250052">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ケース１</a:t>
                      </a:r>
                    </a:p>
                  </a:txBody>
                  <a:tcPr marL="8305" marR="8305" marT="8305"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６０歳</a:t>
                      </a: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勤続年数</a:t>
                      </a: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rgbClr val="000000"/>
                          </a:solidFill>
                          <a:effectLst/>
                          <a:latin typeface="游ゴシック" panose="020B0400000000000000" pitchFamily="34" charset="-128"/>
                          <a:ea typeface="游ゴシック" panose="020B0400000000000000" pitchFamily="34" charset="-128"/>
                        </a:rPr>
                        <a:t>35</a:t>
                      </a: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年</a:t>
                      </a: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955187"/>
                  </a:ext>
                </a:extLst>
              </a:tr>
              <a:tr h="250052">
                <a:tc>
                  <a:txBody>
                    <a:bodyPr/>
                    <a:lstStyle/>
                    <a:p>
                      <a:pPr algn="l" fontAlgn="ctr"/>
                      <a:r>
                        <a:rPr lang="ja-JP" altLang="en-US" sz="1300" b="1" i="0" u="none" strike="noStrike">
                          <a:solidFill>
                            <a:srgbClr val="000000"/>
                          </a:solidFill>
                          <a:effectLst/>
                          <a:latin typeface="游ゴシック" panose="020B0400000000000000" pitchFamily="34" charset="-128"/>
                          <a:ea typeface="游ゴシック" panose="020B0400000000000000" pitchFamily="34" charset="-128"/>
                        </a:rPr>
                        <a:t>定年退職者</a:t>
                      </a:r>
                    </a:p>
                  </a:txBody>
                  <a:tcPr marL="8305" marR="8305" marT="830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　</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総額</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特別加算</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通常　一時金</a:t>
                      </a: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(16%)</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通常　</a:t>
                      </a:r>
                      <a:r>
                        <a:rPr lang="en" sz="1000" b="0" i="0" u="none" strike="noStrike">
                          <a:solidFill>
                            <a:srgbClr val="000000"/>
                          </a:solidFill>
                          <a:effectLst/>
                          <a:latin typeface="游ゴシック" panose="020B0400000000000000" pitchFamily="34" charset="-128"/>
                          <a:ea typeface="游ゴシック" panose="020B0400000000000000" pitchFamily="34" charset="-128"/>
                        </a:rPr>
                        <a:t>DC(20%)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企業第一</a:t>
                      </a: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(32%)</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企業第二</a:t>
                      </a: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(16%)</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企業第三</a:t>
                      </a: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(16%)</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23407"/>
                  </a:ext>
                </a:extLst>
              </a:tr>
              <a:tr h="250052">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退職金</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rgbClr val="FF0000"/>
                          </a:solidFill>
                          <a:effectLst/>
                          <a:latin typeface="游ゴシック" panose="020B0400000000000000" pitchFamily="34" charset="-128"/>
                          <a:ea typeface="游ゴシック" panose="020B0400000000000000" pitchFamily="34" charset="-128"/>
                        </a:rPr>
                        <a:t>2,600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416</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520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832</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416</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416</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01321"/>
                  </a:ext>
                </a:extLst>
              </a:tr>
              <a:tr h="216533">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（万円）</a:t>
                      </a: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73976155"/>
                  </a:ext>
                </a:extLst>
              </a:tr>
              <a:tr h="250052">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ケース２</a:t>
                      </a:r>
                    </a:p>
                  </a:txBody>
                  <a:tcPr marL="8305" marR="8305" marT="8305"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５５歳</a:t>
                      </a: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勤続年数</a:t>
                      </a: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sng" strike="noStrike">
                          <a:solidFill>
                            <a:srgbClr val="000000"/>
                          </a:solidFill>
                          <a:effectLst/>
                          <a:latin typeface="游ゴシック" panose="020B0400000000000000" pitchFamily="34" charset="-128"/>
                          <a:ea typeface="游ゴシック" panose="020B0400000000000000" pitchFamily="34" charset="-128"/>
                        </a:rPr>
                        <a:t>30</a:t>
                      </a: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年</a:t>
                      </a: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989761"/>
                  </a:ext>
                </a:extLst>
              </a:tr>
              <a:tr h="250052">
                <a:tc>
                  <a:txBody>
                    <a:bodyPr/>
                    <a:lstStyle/>
                    <a:p>
                      <a:pPr algn="l" fontAlgn="ctr"/>
                      <a:r>
                        <a:rPr lang="ja-JP" altLang="en-US" sz="1300" b="1" i="0" u="none" strike="noStrike">
                          <a:solidFill>
                            <a:srgbClr val="000000"/>
                          </a:solidFill>
                          <a:effectLst/>
                          <a:latin typeface="游ゴシック" panose="020B0400000000000000" pitchFamily="34" charset="-128"/>
                          <a:ea typeface="游ゴシック" panose="020B0400000000000000" pitchFamily="34" charset="-128"/>
                        </a:rPr>
                        <a:t>早期退職者</a:t>
                      </a:r>
                    </a:p>
                  </a:txBody>
                  <a:tcPr marL="8305" marR="8305" marT="830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　</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総額</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特別加算</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通常　一時金</a:t>
                      </a: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(16%)</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通常　</a:t>
                      </a:r>
                      <a:r>
                        <a:rPr lang="en" sz="1000" b="0" i="0" u="none" strike="noStrike">
                          <a:solidFill>
                            <a:srgbClr val="000000"/>
                          </a:solidFill>
                          <a:effectLst/>
                          <a:latin typeface="游ゴシック" panose="020B0400000000000000" pitchFamily="34" charset="-128"/>
                          <a:ea typeface="游ゴシック" panose="020B0400000000000000" pitchFamily="34" charset="-128"/>
                        </a:rPr>
                        <a:t>DC(20%)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企業第一</a:t>
                      </a: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(32%)</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企業第二</a:t>
                      </a: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(16%)</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企業第三</a:t>
                      </a: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(16%)</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266113"/>
                  </a:ext>
                </a:extLst>
              </a:tr>
              <a:tr h="250052">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退職金</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rgbClr val="FF0000"/>
                          </a:solidFill>
                          <a:effectLst/>
                          <a:latin typeface="游ゴシック" panose="020B0400000000000000" pitchFamily="34" charset="-128"/>
                          <a:ea typeface="游ゴシック" panose="020B0400000000000000" pitchFamily="34" charset="-128"/>
                        </a:rPr>
                        <a:t>4,000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2,000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320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400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640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320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320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926621"/>
                  </a:ext>
                </a:extLst>
              </a:tr>
              <a:tr h="216533">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（万円）</a:t>
                      </a: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24281121"/>
                  </a:ext>
                </a:extLst>
              </a:tr>
              <a:tr h="250052">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ケース３</a:t>
                      </a:r>
                    </a:p>
                  </a:txBody>
                  <a:tcPr marL="8305" marR="8305" marT="8305" marB="0" anchor="ctr">
                    <a:lnL>
                      <a:noFill/>
                    </a:lnL>
                    <a:lnR>
                      <a:noFill/>
                    </a:lnR>
                    <a:lnT>
                      <a:noFill/>
                    </a:lnT>
                    <a:lnB>
                      <a:noFill/>
                    </a:lnB>
                  </a:tcPr>
                </a:tc>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５０歳</a:t>
                      </a: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勤続年数</a:t>
                      </a: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sng" strike="noStrike">
                          <a:solidFill>
                            <a:srgbClr val="000000"/>
                          </a:solidFill>
                          <a:effectLst/>
                          <a:latin typeface="游ゴシック" panose="020B0400000000000000" pitchFamily="34" charset="-128"/>
                          <a:ea typeface="游ゴシック" panose="020B0400000000000000" pitchFamily="34" charset="-128"/>
                        </a:rPr>
                        <a:t>15</a:t>
                      </a: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年</a:t>
                      </a: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3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183295"/>
                  </a:ext>
                </a:extLst>
              </a:tr>
              <a:tr h="250052">
                <a:tc>
                  <a:txBody>
                    <a:bodyPr/>
                    <a:lstStyle/>
                    <a:p>
                      <a:pPr algn="l" fontAlgn="ctr"/>
                      <a:r>
                        <a:rPr lang="ja-JP" altLang="en-US" sz="1300" b="1" i="0" u="none" strike="noStrike">
                          <a:solidFill>
                            <a:srgbClr val="000000"/>
                          </a:solidFill>
                          <a:effectLst/>
                          <a:latin typeface="游ゴシック" panose="020B0400000000000000" pitchFamily="34" charset="-128"/>
                          <a:ea typeface="游ゴシック" panose="020B0400000000000000" pitchFamily="34" charset="-128"/>
                        </a:rPr>
                        <a:t>早期退職者</a:t>
                      </a:r>
                    </a:p>
                  </a:txBody>
                  <a:tcPr marL="8305" marR="8305" marT="830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　</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総額</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特別加算</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通常　一時金</a:t>
                      </a: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(16%)</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通常　</a:t>
                      </a:r>
                      <a:r>
                        <a:rPr lang="en" sz="1000" b="0" i="0" u="none" strike="noStrike">
                          <a:solidFill>
                            <a:srgbClr val="000000"/>
                          </a:solidFill>
                          <a:effectLst/>
                          <a:latin typeface="游ゴシック" panose="020B0400000000000000" pitchFamily="34" charset="-128"/>
                          <a:ea typeface="游ゴシック" panose="020B0400000000000000" pitchFamily="34" charset="-128"/>
                        </a:rPr>
                        <a:t>DC(20%)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企業第一</a:t>
                      </a: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(32%)</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企業第二</a:t>
                      </a: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(16%)</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企業第三</a:t>
                      </a: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(16%)</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544914"/>
                  </a:ext>
                </a:extLst>
              </a:tr>
              <a:tr h="250052">
                <a:tc>
                  <a:txBody>
                    <a:bodyPr/>
                    <a:lstStyle/>
                    <a:p>
                      <a:pPr algn="r" fontAlgn="ctr"/>
                      <a:r>
                        <a:rPr lang="ja-JP" altLang="en-US" sz="1300" b="1" i="0" u="none" strike="noStrike">
                          <a:solidFill>
                            <a:srgbClr val="000000"/>
                          </a:solidFill>
                          <a:effectLst/>
                          <a:latin typeface="游ゴシック" panose="020B0400000000000000" pitchFamily="34" charset="-128"/>
                          <a:ea typeface="游ゴシック" panose="020B0400000000000000" pitchFamily="34" charset="-128"/>
                        </a:rPr>
                        <a:t>（転勤者）</a:t>
                      </a:r>
                    </a:p>
                  </a:txBody>
                  <a:tcPr marL="8305" marR="8305" marT="830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300" b="0" i="0" u="none" strike="noStrike">
                          <a:solidFill>
                            <a:srgbClr val="000000"/>
                          </a:solidFill>
                          <a:effectLst/>
                          <a:latin typeface="游ゴシック" panose="020B0400000000000000" pitchFamily="34" charset="-128"/>
                          <a:ea typeface="游ゴシック" panose="020B0400000000000000" pitchFamily="34" charset="-128"/>
                        </a:rPr>
                        <a:t>退職金</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rgbClr val="FF0000"/>
                          </a:solidFill>
                          <a:effectLst/>
                          <a:latin typeface="游ゴシック" panose="020B0400000000000000" pitchFamily="34" charset="-128"/>
                          <a:ea typeface="游ゴシック" panose="020B0400000000000000" pitchFamily="34" charset="-128"/>
                        </a:rPr>
                        <a:t>4,000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3,000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160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200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320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160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游ゴシック" panose="020B0400000000000000" pitchFamily="34" charset="-128"/>
                          <a:ea typeface="游ゴシック" panose="020B0400000000000000" pitchFamily="34" charset="-128"/>
                        </a:rPr>
                        <a:t>160</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076167"/>
                  </a:ext>
                </a:extLst>
              </a:tr>
              <a:tr h="216533">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（万円）</a:t>
                      </a:r>
                    </a:p>
                  </a:txBody>
                  <a:tcPr marL="8305" marR="8305" marT="830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7856566"/>
                  </a:ext>
                </a:extLst>
              </a:tr>
              <a:tr h="216533">
                <a:tc>
                  <a:txBody>
                    <a:bodyPr/>
                    <a:lstStyle/>
                    <a:p>
                      <a:pPr algn="r"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（注）</a:t>
                      </a:r>
                    </a:p>
                  </a:txBody>
                  <a:tcPr marL="8305" marR="8305" marT="8305" marB="0" anchor="ctr">
                    <a:lnL>
                      <a:noFill/>
                    </a:lnL>
                    <a:lnR>
                      <a:noFill/>
                    </a:lnR>
                    <a:lnT>
                      <a:noFill/>
                    </a:lnT>
                    <a:lnB>
                      <a:noFill/>
                    </a:lnB>
                  </a:tcPr>
                </a:tc>
                <a:tc gridSpan="8">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特別加算金は企業年金等に振り分けをしていない。　また、確定拠出年金額は個人の運用により変動するが、計算上通常部分の</a:t>
                      </a:r>
                      <a:r>
                        <a:rPr lang="en-US" altLang="ja-JP" sz="1000" b="0" i="0" u="none" strike="noStrike" dirty="0">
                          <a:solidFill>
                            <a:srgbClr val="000000"/>
                          </a:solidFill>
                          <a:effectLst/>
                          <a:latin typeface="游ゴシック" panose="020B0400000000000000" pitchFamily="34" charset="-128"/>
                          <a:ea typeface="游ゴシック" panose="020B0400000000000000" pitchFamily="34" charset="-128"/>
                        </a:rPr>
                        <a:t>20</a:t>
                      </a: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％の振り分けとして算出した</a:t>
                      </a:r>
                    </a:p>
                  </a:txBody>
                  <a:tcPr marL="8305" marR="8305" marT="830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54249539"/>
                  </a:ext>
                </a:extLst>
              </a:tr>
            </a:tbl>
          </a:graphicData>
        </a:graphic>
      </p:graphicFrame>
    </p:spTree>
    <p:extLst>
      <p:ext uri="{BB962C8B-B14F-4D97-AF65-F5344CB8AC3E}">
        <p14:creationId xmlns:p14="http://schemas.microsoft.com/office/powerpoint/2010/main" val="121102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6D9C17-2F35-914C-A90D-92B3984536B9}"/>
              </a:ext>
            </a:extLst>
          </p:cNvPr>
          <p:cNvSpPr>
            <a:spLocks noGrp="1"/>
          </p:cNvSpPr>
          <p:nvPr>
            <p:ph type="title"/>
          </p:nvPr>
        </p:nvSpPr>
        <p:spPr>
          <a:xfrm>
            <a:off x="581192" y="702156"/>
            <a:ext cx="11029616" cy="1188720"/>
          </a:xfrm>
        </p:spPr>
        <p:txBody>
          <a:bodyPr>
            <a:normAutofit/>
          </a:bodyPr>
          <a:lstStyle/>
          <a:p>
            <a:r>
              <a:rPr kumimoji="1" lang="ja-JP" altLang="en-US"/>
              <a:t>定年退職と早期退職　（退職金受取総額）</a:t>
            </a:r>
          </a:p>
        </p:txBody>
      </p:sp>
      <p:graphicFrame>
        <p:nvGraphicFramePr>
          <p:cNvPr id="7" name="オブジェクト 6">
            <a:extLst>
              <a:ext uri="{FF2B5EF4-FFF2-40B4-BE49-F238E27FC236}">
                <a16:creationId xmlns:a16="http://schemas.microsoft.com/office/drawing/2014/main" id="{15E2F1CF-938F-D544-A6F8-0D43D8538BE9}"/>
              </a:ext>
            </a:extLst>
          </p:cNvPr>
          <p:cNvGraphicFramePr>
            <a:graphicFrameLocks noChangeAspect="1"/>
          </p:cNvGraphicFramePr>
          <p:nvPr>
            <p:extLst>
              <p:ext uri="{D42A27DB-BD31-4B8C-83A1-F6EECF244321}">
                <p14:modId xmlns:p14="http://schemas.microsoft.com/office/powerpoint/2010/main" val="2638811608"/>
              </p:ext>
            </p:extLst>
          </p:nvPr>
        </p:nvGraphicFramePr>
        <p:xfrm>
          <a:off x="581192" y="2093072"/>
          <a:ext cx="11029616" cy="4423477"/>
        </p:xfrm>
        <a:graphic>
          <a:graphicData uri="http://schemas.openxmlformats.org/presentationml/2006/ole">
            <mc:AlternateContent xmlns:mc="http://schemas.openxmlformats.org/markup-compatibility/2006">
              <mc:Choice xmlns:v="urn:schemas-microsoft-com:vml" Requires="v">
                <p:oleObj spid="_x0000_s2049" name="シート" r:id="rId3" imgW="13995400" imgH="6210300" progId="Excel.Sheet.12">
                  <p:embed/>
                </p:oleObj>
              </mc:Choice>
              <mc:Fallback>
                <p:oleObj name="シート" r:id="rId3" imgW="13995400" imgH="6210300" progId="Excel.Sheet.12">
                  <p:embed/>
                  <p:pic>
                    <p:nvPicPr>
                      <p:cNvPr id="7" name="オブジェクト 6">
                        <a:extLst>
                          <a:ext uri="{FF2B5EF4-FFF2-40B4-BE49-F238E27FC236}">
                            <a16:creationId xmlns:a16="http://schemas.microsoft.com/office/drawing/2014/main" id="{15E2F1CF-938F-D544-A6F8-0D43D8538BE9}"/>
                          </a:ext>
                        </a:extLst>
                      </p:cNvPr>
                      <p:cNvPicPr/>
                      <p:nvPr/>
                    </p:nvPicPr>
                    <p:blipFill>
                      <a:blip r:embed="rId4"/>
                      <a:stretch>
                        <a:fillRect/>
                      </a:stretch>
                    </p:blipFill>
                    <p:spPr>
                      <a:xfrm>
                        <a:off x="581192" y="2093072"/>
                        <a:ext cx="11029616" cy="4423477"/>
                      </a:xfrm>
                      <a:prstGeom prst="rect">
                        <a:avLst/>
                      </a:prstGeom>
                    </p:spPr>
                  </p:pic>
                </p:oleObj>
              </mc:Fallback>
            </mc:AlternateContent>
          </a:graphicData>
        </a:graphic>
      </p:graphicFrame>
    </p:spTree>
    <p:extLst>
      <p:ext uri="{BB962C8B-B14F-4D97-AF65-F5344CB8AC3E}">
        <p14:creationId xmlns:p14="http://schemas.microsoft.com/office/powerpoint/2010/main" val="3959172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2A6816-16A8-F246-8EE9-BD403E16F479}"/>
              </a:ext>
            </a:extLst>
          </p:cNvPr>
          <p:cNvSpPr>
            <a:spLocks noGrp="1"/>
          </p:cNvSpPr>
          <p:nvPr>
            <p:ph type="title"/>
          </p:nvPr>
        </p:nvSpPr>
        <p:spPr/>
        <p:txBody>
          <a:bodyPr/>
          <a:lstStyle/>
          <a:p>
            <a:r>
              <a:rPr kumimoji="1" lang="ja-JP" altLang="en-US"/>
              <a:t>退職金の受け取り方　（</a:t>
            </a:r>
            <a:r>
              <a:rPr kumimoji="1" lang="en-US" altLang="ja-JP" dirty="0"/>
              <a:t>FP</a:t>
            </a:r>
            <a:r>
              <a:rPr kumimoji="1" lang="ja-JP" altLang="en-US"/>
              <a:t>的観点から）</a:t>
            </a:r>
          </a:p>
        </p:txBody>
      </p:sp>
      <p:sp>
        <p:nvSpPr>
          <p:cNvPr id="3" name="コンテンツ プレースホルダー 2">
            <a:extLst>
              <a:ext uri="{FF2B5EF4-FFF2-40B4-BE49-F238E27FC236}">
                <a16:creationId xmlns:a16="http://schemas.microsoft.com/office/drawing/2014/main" id="{01968535-0CBF-4C41-BE14-117416FF01F3}"/>
              </a:ext>
            </a:extLst>
          </p:cNvPr>
          <p:cNvSpPr>
            <a:spLocks noGrp="1"/>
          </p:cNvSpPr>
          <p:nvPr>
            <p:ph idx="1"/>
          </p:nvPr>
        </p:nvSpPr>
        <p:spPr>
          <a:xfrm>
            <a:off x="334052" y="2340864"/>
            <a:ext cx="12059774" cy="3944322"/>
          </a:xfrm>
        </p:spPr>
        <p:txBody>
          <a:bodyPr/>
          <a:lstStyle/>
          <a:p>
            <a:r>
              <a:rPr kumimoji="1" lang="ja-JP" altLang="en-US" dirty="0"/>
              <a:t>ケース１：定年退職者　：</a:t>
            </a:r>
            <a:r>
              <a:rPr kumimoji="1" lang="en-US" altLang="ja-JP" dirty="0"/>
              <a:t>	</a:t>
            </a:r>
            <a:r>
              <a:rPr kumimoji="1" lang="ja-JP" altLang="en-US" dirty="0"/>
              <a:t>②</a:t>
            </a:r>
            <a:r>
              <a:rPr kumimoji="1" lang="en-US" altLang="ja-JP" dirty="0"/>
              <a:t>DC</a:t>
            </a:r>
            <a:r>
              <a:rPr kumimoji="1" lang="ja-JP" altLang="en-US"/>
              <a:t>だけ年金に残す</a:t>
            </a:r>
            <a:r>
              <a:rPr kumimoji="1" lang="en-US" altLang="ja-JP" dirty="0"/>
              <a:t>				</a:t>
            </a:r>
            <a:r>
              <a:rPr kumimoji="1" lang="ja-JP" altLang="en-US" dirty="0"/>
              <a:t>税金　約　２１万円（お得）</a:t>
            </a:r>
            <a:r>
              <a:rPr kumimoji="1" lang="en-US" altLang="ja-JP" dirty="0"/>
              <a:t>	</a:t>
            </a:r>
            <a:br>
              <a:rPr kumimoji="1" lang="en-US" altLang="ja-JP" dirty="0"/>
            </a:br>
            <a:r>
              <a:rPr kumimoji="1" lang="en-US" altLang="ja-JP" dirty="0"/>
              <a:t>				</a:t>
            </a:r>
            <a:r>
              <a:rPr kumimoji="1" lang="en-US" altLang="ja-JP" dirty="0">
                <a:solidFill>
                  <a:srgbClr val="FF0000"/>
                </a:solidFill>
              </a:rPr>
              <a:t>FP</a:t>
            </a:r>
            <a:r>
              <a:rPr kumimoji="1" lang="ja-JP" altLang="en-US" dirty="0">
                <a:solidFill>
                  <a:srgbClr val="FF0000"/>
                </a:solidFill>
              </a:rPr>
              <a:t>のお勧め</a:t>
            </a:r>
            <a:r>
              <a:rPr kumimoji="1" lang="en-US" altLang="ja-JP" dirty="0"/>
              <a:t>	</a:t>
            </a:r>
            <a:r>
              <a:rPr kumimoji="1" lang="ja-JP" altLang="en-US">
                <a:solidFill>
                  <a:srgbClr val="FF0000"/>
                </a:solidFill>
              </a:rPr>
              <a:t>③企業第一だけ年金に残す</a:t>
            </a:r>
            <a:r>
              <a:rPr kumimoji="1" lang="en-US" altLang="ja-JP" dirty="0"/>
              <a:t>		</a:t>
            </a:r>
            <a:r>
              <a:rPr kumimoji="1" lang="ja-JP" altLang="en-US" dirty="0"/>
              <a:t>税金　約　５０万円（０円</a:t>
            </a:r>
            <a:r>
              <a:rPr kumimoji="1" lang="ja-JP" altLang="en-US"/>
              <a:t>？）</a:t>
            </a:r>
            <a:br>
              <a:rPr kumimoji="1" lang="en-US" altLang="ja-JP" dirty="0"/>
            </a:br>
            <a:endParaRPr kumimoji="1" lang="en-US" altLang="ja-JP" dirty="0"/>
          </a:p>
          <a:p>
            <a:r>
              <a:rPr kumimoji="1" lang="ja-JP" altLang="en-US" dirty="0"/>
              <a:t>ケース２：早期退職者　：</a:t>
            </a:r>
            <a:r>
              <a:rPr kumimoji="1" lang="en-US" altLang="ja-JP" dirty="0"/>
              <a:t>	</a:t>
            </a:r>
            <a:r>
              <a:rPr kumimoji="1" lang="ja-JP" altLang="en-US" dirty="0"/>
              <a:t>⑧年金に残せる</a:t>
            </a:r>
            <a:r>
              <a:rPr kumimoji="1" lang="ja-JP" altLang="en-US"/>
              <a:t>だけ残す</a:t>
            </a:r>
            <a:r>
              <a:rPr kumimoji="1" lang="en-US" altLang="ja-JP" dirty="0"/>
              <a:t>			</a:t>
            </a:r>
            <a:r>
              <a:rPr kumimoji="1" lang="ja-JP" altLang="en-US" dirty="0"/>
              <a:t>税金　約２５９万円（お得）</a:t>
            </a:r>
            <a:br>
              <a:rPr kumimoji="1" lang="en-US" altLang="ja-JP" dirty="0"/>
            </a:br>
            <a:r>
              <a:rPr kumimoji="1" lang="en-US" altLang="ja-JP" dirty="0"/>
              <a:t>				</a:t>
            </a:r>
            <a:r>
              <a:rPr kumimoji="1" lang="en-US" altLang="ja-JP" dirty="0">
                <a:solidFill>
                  <a:srgbClr val="FF0000"/>
                </a:solidFill>
              </a:rPr>
              <a:t>FP</a:t>
            </a:r>
            <a:r>
              <a:rPr kumimoji="1" lang="ja-JP" altLang="en-US" dirty="0">
                <a:solidFill>
                  <a:srgbClr val="FF0000"/>
                </a:solidFill>
              </a:rPr>
              <a:t>のお勧め</a:t>
            </a:r>
            <a:r>
              <a:rPr kumimoji="1" lang="en-US" altLang="ja-JP" dirty="0"/>
              <a:t>	</a:t>
            </a:r>
            <a:r>
              <a:rPr kumimoji="1" lang="ja-JP" altLang="en-US">
                <a:solidFill>
                  <a:srgbClr val="FF0000"/>
                </a:solidFill>
              </a:rPr>
              <a:t>⑤</a:t>
            </a:r>
            <a:r>
              <a:rPr kumimoji="1" lang="en-US" altLang="ja-JP" dirty="0">
                <a:solidFill>
                  <a:srgbClr val="FF0000"/>
                </a:solidFill>
              </a:rPr>
              <a:t> DC</a:t>
            </a:r>
            <a:r>
              <a:rPr kumimoji="1" lang="ja-JP" altLang="en-US">
                <a:solidFill>
                  <a:srgbClr val="FF0000"/>
                </a:solidFill>
              </a:rPr>
              <a:t>と企業第一を年金に残す</a:t>
            </a:r>
            <a:r>
              <a:rPr kumimoji="1" lang="en-US" altLang="ja-JP" dirty="0">
                <a:solidFill>
                  <a:srgbClr val="FF0000"/>
                </a:solidFill>
              </a:rPr>
              <a:t>	</a:t>
            </a:r>
            <a:r>
              <a:rPr kumimoji="1" lang="ja-JP" altLang="en-US"/>
              <a:t>税金　約２６２万円</a:t>
            </a:r>
            <a:r>
              <a:rPr kumimoji="1" lang="ja-JP" altLang="en-US" dirty="0"/>
              <a:t>（リスク</a:t>
            </a:r>
            <a:r>
              <a:rPr kumimoji="1" lang="ja-JP" altLang="en-US"/>
              <a:t>↓）</a:t>
            </a:r>
            <a:br>
              <a:rPr kumimoji="1" lang="en-US" altLang="ja-JP" dirty="0"/>
            </a:br>
            <a:endParaRPr kumimoji="1" lang="ja-JP" altLang="en-US" dirty="0"/>
          </a:p>
          <a:p>
            <a:r>
              <a:rPr kumimoji="1" lang="ja-JP" altLang="en-US" dirty="0"/>
              <a:t>ケース３：転職退職者　：</a:t>
            </a:r>
            <a:r>
              <a:rPr kumimoji="1" lang="en-US" altLang="ja-JP" dirty="0"/>
              <a:t>	</a:t>
            </a:r>
            <a:r>
              <a:rPr kumimoji="1" lang="ja-JP" altLang="en-US" dirty="0"/>
              <a:t>⑧年金に残せる</a:t>
            </a:r>
            <a:r>
              <a:rPr kumimoji="1" lang="ja-JP" altLang="en-US"/>
              <a:t>だけ残す</a:t>
            </a:r>
            <a:r>
              <a:rPr kumimoji="1" lang="en-US" altLang="ja-JP" dirty="0"/>
              <a:t>			</a:t>
            </a:r>
            <a:r>
              <a:rPr kumimoji="1" lang="ja-JP" altLang="en-US"/>
              <a:t>税金　約４５３万円</a:t>
            </a:r>
            <a:r>
              <a:rPr kumimoji="1" lang="ja-JP" altLang="en-US" dirty="0"/>
              <a:t>（お得）</a:t>
            </a:r>
            <a:br>
              <a:rPr kumimoji="1" lang="en-US" altLang="ja-JP" dirty="0"/>
            </a:br>
            <a:r>
              <a:rPr kumimoji="1" lang="en-US" altLang="ja-JP" dirty="0"/>
              <a:t>				</a:t>
            </a:r>
            <a:r>
              <a:rPr kumimoji="1" lang="en-US" altLang="ja-JP" dirty="0">
                <a:solidFill>
                  <a:srgbClr val="FF0000"/>
                </a:solidFill>
              </a:rPr>
              <a:t>FP</a:t>
            </a:r>
            <a:r>
              <a:rPr kumimoji="1" lang="ja-JP" altLang="en-US" dirty="0">
                <a:solidFill>
                  <a:srgbClr val="FF0000"/>
                </a:solidFill>
              </a:rPr>
              <a:t>のお勧め</a:t>
            </a:r>
            <a:r>
              <a:rPr kumimoji="1" lang="en-US" altLang="ja-JP" dirty="0"/>
              <a:t>	</a:t>
            </a:r>
            <a:r>
              <a:rPr kumimoji="1" lang="ja-JP" altLang="en-US">
                <a:solidFill>
                  <a:srgbClr val="FF0000"/>
                </a:solidFill>
              </a:rPr>
              <a:t>⑧年金受取時、再度検証</a:t>
            </a:r>
            <a:r>
              <a:rPr kumimoji="1" lang="en-US" altLang="ja-JP" dirty="0">
                <a:solidFill>
                  <a:srgbClr val="FF0000"/>
                </a:solidFill>
              </a:rPr>
              <a:t>	</a:t>
            </a:r>
            <a:r>
              <a:rPr kumimoji="1" lang="en-US" altLang="ja-JP" dirty="0"/>
              <a:t>		</a:t>
            </a:r>
            <a:r>
              <a:rPr kumimoji="1" lang="ja-JP" altLang="en-US"/>
              <a:t>税金　約４５３万円</a:t>
            </a:r>
            <a:r>
              <a:rPr kumimoji="1" lang="ja-JP" altLang="en-US" dirty="0"/>
              <a:t>（最低）</a:t>
            </a:r>
            <a:r>
              <a:rPr kumimoji="1" lang="en-US" altLang="ja-JP" dirty="0"/>
              <a:t>	</a:t>
            </a:r>
            <a:br>
              <a:rPr kumimoji="1" lang="en-US" altLang="ja-JP" dirty="0"/>
            </a:br>
            <a:endParaRPr kumimoji="1" lang="en-US" altLang="ja-JP" dirty="0"/>
          </a:p>
        </p:txBody>
      </p:sp>
    </p:spTree>
    <p:extLst>
      <p:ext uri="{BB962C8B-B14F-4D97-AF65-F5344CB8AC3E}">
        <p14:creationId xmlns:p14="http://schemas.microsoft.com/office/powerpoint/2010/main" val="340293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7EA06A-1580-4648-8339-DDBD84D81458}"/>
              </a:ext>
            </a:extLst>
          </p:cNvPr>
          <p:cNvSpPr>
            <a:spLocks noGrp="1"/>
          </p:cNvSpPr>
          <p:nvPr>
            <p:ph type="title"/>
          </p:nvPr>
        </p:nvSpPr>
        <p:spPr>
          <a:xfrm>
            <a:off x="581192" y="593388"/>
            <a:ext cx="11029616" cy="690664"/>
          </a:xfrm>
        </p:spPr>
        <p:txBody>
          <a:bodyPr/>
          <a:lstStyle/>
          <a:p>
            <a:r>
              <a:rPr kumimoji="1" lang="ja-JP" altLang="en-US" dirty="0"/>
              <a:t>ケース１：定年退職者</a:t>
            </a:r>
          </a:p>
        </p:txBody>
      </p:sp>
      <p:sp>
        <p:nvSpPr>
          <p:cNvPr id="3" name="コンテンツ プレースホルダー 2">
            <a:extLst>
              <a:ext uri="{FF2B5EF4-FFF2-40B4-BE49-F238E27FC236}">
                <a16:creationId xmlns:a16="http://schemas.microsoft.com/office/drawing/2014/main" id="{9A543896-D931-7749-8E34-54968DBD881C}"/>
              </a:ext>
            </a:extLst>
          </p:cNvPr>
          <p:cNvSpPr>
            <a:spLocks noGrp="1"/>
          </p:cNvSpPr>
          <p:nvPr>
            <p:ph idx="1"/>
          </p:nvPr>
        </p:nvSpPr>
        <p:spPr>
          <a:xfrm>
            <a:off x="581192" y="1819072"/>
            <a:ext cx="11610808" cy="4634280"/>
          </a:xfrm>
        </p:spPr>
        <p:txBody>
          <a:bodyPr/>
          <a:lstStyle/>
          <a:p>
            <a:pPr marL="0" indent="0">
              <a:buNone/>
            </a:pPr>
            <a:r>
              <a:rPr kumimoji="1" lang="ja-JP" altLang="en-US" sz="2800" dirty="0"/>
              <a:t>重要ポイント</a:t>
            </a:r>
            <a:br>
              <a:rPr kumimoji="1" lang="en-US" altLang="ja-JP" sz="2800" dirty="0"/>
            </a:br>
            <a:br>
              <a:rPr kumimoji="1" lang="en-US" altLang="ja-JP" sz="2800" dirty="0"/>
            </a:br>
            <a:br>
              <a:rPr kumimoji="1" lang="en-US" altLang="ja-JP" dirty="0"/>
            </a:br>
            <a:r>
              <a:rPr kumimoji="1" lang="en-US" altLang="ja-JP" dirty="0"/>
              <a:t>	</a:t>
            </a:r>
            <a:r>
              <a:rPr kumimoji="1" lang="ja-JP" altLang="en-US" dirty="0"/>
              <a:t>１．</a:t>
            </a:r>
            <a:r>
              <a:rPr kumimoji="1" lang="ja-JP" altLang="en-US" sz="2800" dirty="0">
                <a:solidFill>
                  <a:srgbClr val="FF0000"/>
                </a:solidFill>
              </a:rPr>
              <a:t>退職課税</a:t>
            </a:r>
            <a:r>
              <a:rPr kumimoji="1" lang="ja-JP" altLang="en-US" sz="2800">
                <a:solidFill>
                  <a:srgbClr val="FF0000"/>
                </a:solidFill>
              </a:rPr>
              <a:t>控除額</a:t>
            </a:r>
            <a:br>
              <a:rPr kumimoji="1" lang="en-US" altLang="ja-JP" sz="2800" dirty="0">
                <a:solidFill>
                  <a:srgbClr val="FF0000"/>
                </a:solidFill>
              </a:rPr>
            </a:br>
            <a:br>
              <a:rPr kumimoji="1" lang="en-US" altLang="ja-JP" sz="2800" dirty="0">
                <a:solidFill>
                  <a:srgbClr val="FF0000"/>
                </a:solidFill>
              </a:rPr>
            </a:br>
            <a:br>
              <a:rPr kumimoji="1" lang="en-US" altLang="ja-JP" dirty="0"/>
            </a:br>
            <a:r>
              <a:rPr kumimoji="1" lang="en-US" altLang="ja-JP" dirty="0"/>
              <a:t>	</a:t>
            </a:r>
            <a:r>
              <a:rPr kumimoji="1" lang="ja-JP" altLang="en-US" dirty="0"/>
              <a:t>２．確定</a:t>
            </a:r>
            <a:r>
              <a:rPr kumimoji="1" lang="ja-JP" altLang="en-US"/>
              <a:t>拠出年金（受け取り方）</a:t>
            </a:r>
            <a:br>
              <a:rPr kumimoji="1" lang="en-US" altLang="ja-JP" dirty="0"/>
            </a:br>
            <a:br>
              <a:rPr kumimoji="1" lang="en-US" altLang="ja-JP" dirty="0"/>
            </a:br>
            <a:r>
              <a:rPr kumimoji="1" lang="en-US" altLang="ja-JP" dirty="0"/>
              <a:t>	</a:t>
            </a:r>
            <a:r>
              <a:rPr kumimoji="1" lang="ja-JP" altLang="en-US"/>
              <a:t>３．ライフプラン（キャッシュフロー）</a:t>
            </a:r>
            <a:br>
              <a:rPr kumimoji="1" lang="en-US" altLang="ja-JP" dirty="0"/>
            </a:br>
            <a:br>
              <a:rPr kumimoji="1" lang="en-US" altLang="ja-JP" dirty="0"/>
            </a:br>
            <a:br>
              <a:rPr kumimoji="1" lang="en-US" altLang="ja-JP" dirty="0"/>
            </a:br>
            <a:r>
              <a:rPr kumimoji="1" lang="en-US" altLang="ja-JP" dirty="0"/>
              <a:t>				</a:t>
            </a:r>
          </a:p>
        </p:txBody>
      </p:sp>
    </p:spTree>
    <p:extLst>
      <p:ext uri="{BB962C8B-B14F-4D97-AF65-F5344CB8AC3E}">
        <p14:creationId xmlns:p14="http://schemas.microsoft.com/office/powerpoint/2010/main" val="341479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9BED6C-5BC5-EC40-AC5B-13D0EA3C878D}"/>
              </a:ext>
            </a:extLst>
          </p:cNvPr>
          <p:cNvSpPr>
            <a:spLocks noGrp="1"/>
          </p:cNvSpPr>
          <p:nvPr>
            <p:ph type="title"/>
          </p:nvPr>
        </p:nvSpPr>
        <p:spPr/>
        <p:txBody>
          <a:bodyPr/>
          <a:lstStyle/>
          <a:p>
            <a:r>
              <a:rPr kumimoji="1" lang="ja-JP" altLang="en-US" dirty="0"/>
              <a:t>退職金にかかる税金：</a:t>
            </a:r>
            <a:r>
              <a:rPr kumimoji="1" lang="ja-JP" altLang="en-US" dirty="0">
                <a:solidFill>
                  <a:schemeClr val="tx1"/>
                </a:solidFill>
              </a:rPr>
              <a:t>分離課税で源泉徴収</a:t>
            </a:r>
          </a:p>
        </p:txBody>
      </p:sp>
      <p:sp>
        <p:nvSpPr>
          <p:cNvPr id="3" name="コンテンツ プレースホルダー 2">
            <a:extLst>
              <a:ext uri="{FF2B5EF4-FFF2-40B4-BE49-F238E27FC236}">
                <a16:creationId xmlns:a16="http://schemas.microsoft.com/office/drawing/2014/main" id="{4A0210E7-66A2-C840-9F50-839EE8001F6C}"/>
              </a:ext>
            </a:extLst>
          </p:cNvPr>
          <p:cNvSpPr>
            <a:spLocks noGrp="1"/>
          </p:cNvSpPr>
          <p:nvPr>
            <p:ph idx="1"/>
          </p:nvPr>
        </p:nvSpPr>
        <p:spPr/>
        <p:txBody>
          <a:bodyPr/>
          <a:lstStyle/>
          <a:p>
            <a:pPr marL="0" indent="0">
              <a:buNone/>
            </a:pPr>
            <a:r>
              <a:rPr kumimoji="1" lang="ja-JP" altLang="en-US"/>
              <a:t>基本</a:t>
            </a:r>
            <a:br>
              <a:rPr kumimoji="1" lang="en-US" altLang="ja-JP" dirty="0"/>
            </a:br>
            <a:r>
              <a:rPr kumimoji="1" lang="ja-JP" altLang="en-US"/>
              <a:t>計算式</a:t>
            </a:r>
            <a:r>
              <a:rPr kumimoji="1" lang="en-US" altLang="ja-JP" dirty="0"/>
              <a:t>		</a:t>
            </a:r>
            <a:r>
              <a:rPr kumimoji="1" lang="ja-JP" altLang="en-US"/>
              <a:t>：</a:t>
            </a:r>
            <a:r>
              <a:rPr kumimoji="1" lang="en-US" altLang="ja-JP" dirty="0"/>
              <a:t>	</a:t>
            </a:r>
            <a:r>
              <a:rPr kumimoji="1" lang="ja-JP" altLang="en-US">
                <a:solidFill>
                  <a:srgbClr val="FF0000"/>
                </a:solidFill>
              </a:rPr>
              <a:t>（退職一時金額　−　退職課税控除額）</a:t>
            </a:r>
            <a:r>
              <a:rPr kumimoji="1" lang="en-US" altLang="ja-JP" dirty="0">
                <a:solidFill>
                  <a:srgbClr val="FF0000"/>
                </a:solidFill>
              </a:rPr>
              <a:t>÷</a:t>
            </a:r>
            <a:r>
              <a:rPr kumimoji="1" lang="ja-JP" altLang="en-US">
                <a:solidFill>
                  <a:srgbClr val="FF0000"/>
                </a:solidFill>
              </a:rPr>
              <a:t>　２　＝　</a:t>
            </a:r>
            <a:r>
              <a:rPr kumimoji="1" lang="ja-JP" altLang="en-US" b="1">
                <a:solidFill>
                  <a:srgbClr val="FF0000"/>
                </a:solidFill>
              </a:rPr>
              <a:t>課税退職所得額</a:t>
            </a:r>
            <a:br>
              <a:rPr kumimoji="1" lang="en-US" altLang="ja-JP" b="1" dirty="0">
                <a:solidFill>
                  <a:srgbClr val="FF0000"/>
                </a:solidFill>
              </a:rPr>
            </a:br>
            <a:endParaRPr kumimoji="1" lang="en-US" altLang="ja-JP" b="1" dirty="0">
              <a:solidFill>
                <a:srgbClr val="FF0000"/>
              </a:solidFill>
            </a:endParaRPr>
          </a:p>
          <a:p>
            <a:pPr marL="0" indent="0">
              <a:buNone/>
            </a:pPr>
            <a:r>
              <a:rPr kumimoji="1" lang="ja-JP" altLang="en-US"/>
              <a:t>退職所得税</a:t>
            </a:r>
            <a:endParaRPr kumimoji="1" lang="en-US" altLang="ja-JP" b="1" dirty="0">
              <a:solidFill>
                <a:srgbClr val="FF0000"/>
              </a:solidFill>
            </a:endParaRPr>
          </a:p>
          <a:p>
            <a:r>
              <a:rPr kumimoji="1" lang="ja-JP" altLang="en-US"/>
              <a:t>計算式</a:t>
            </a:r>
            <a:r>
              <a:rPr kumimoji="1" lang="en-US" altLang="ja-JP" dirty="0"/>
              <a:t>	</a:t>
            </a:r>
            <a:r>
              <a:rPr kumimoji="1" lang="ja-JP" altLang="en-US"/>
              <a:t>：</a:t>
            </a:r>
            <a:r>
              <a:rPr kumimoji="1" lang="en-US" altLang="ja-JP" dirty="0"/>
              <a:t>	</a:t>
            </a:r>
            <a:r>
              <a:rPr kumimoji="1" lang="ja-JP" altLang="en-US"/>
              <a:t>（課税退職所得額　</a:t>
            </a:r>
            <a:r>
              <a:rPr kumimoji="1" lang="en-US" altLang="ja-JP" dirty="0"/>
              <a:t>×</a:t>
            </a:r>
            <a:r>
              <a:rPr kumimoji="1" lang="ja-JP" altLang="en-US"/>
              <a:t>　税率　</a:t>
            </a:r>
            <a:r>
              <a:rPr kumimoji="1" lang="en-US" altLang="ja-JP" dirty="0"/>
              <a:t>−</a:t>
            </a:r>
            <a:r>
              <a:rPr kumimoji="1" lang="ja-JP" altLang="en-US"/>
              <a:t>　控除額）</a:t>
            </a:r>
            <a:r>
              <a:rPr kumimoji="1" lang="en-US" altLang="ja-JP" dirty="0"/>
              <a:t>×</a:t>
            </a:r>
            <a:r>
              <a:rPr kumimoji="1" lang="ja-JP" altLang="en-US"/>
              <a:t>　</a:t>
            </a:r>
            <a:r>
              <a:rPr kumimoji="1" lang="en-US" altLang="ja-JP" dirty="0"/>
              <a:t>102.1</a:t>
            </a:r>
            <a:r>
              <a:rPr kumimoji="1" lang="ja-JP" altLang="en-US"/>
              <a:t>％</a:t>
            </a:r>
            <a:br>
              <a:rPr kumimoji="1" lang="en-US" altLang="ja-JP" dirty="0"/>
            </a:br>
            <a:r>
              <a:rPr kumimoji="1" lang="en-US" altLang="ja-JP" dirty="0"/>
              <a:t>					</a:t>
            </a:r>
            <a:r>
              <a:rPr kumimoji="1" lang="ja-JP" altLang="en-US"/>
              <a:t>課税退職所得額により、税率５％</a:t>
            </a:r>
            <a:r>
              <a:rPr kumimoji="1" lang="en-US" altLang="ja-JP" dirty="0"/>
              <a:t>〜</a:t>
            </a:r>
            <a:r>
              <a:rPr kumimoji="1" lang="ja-JP" altLang="en-US"/>
              <a:t>４５％</a:t>
            </a:r>
            <a:endParaRPr kumimoji="1" lang="en-US" altLang="ja-JP" dirty="0"/>
          </a:p>
          <a:p>
            <a:pPr marL="0" indent="0">
              <a:buNone/>
            </a:pPr>
            <a:r>
              <a:rPr kumimoji="1" lang="ja-JP" altLang="en-US"/>
              <a:t>住民税</a:t>
            </a:r>
            <a:endParaRPr kumimoji="1" lang="en-US" altLang="ja-JP" dirty="0"/>
          </a:p>
          <a:p>
            <a:r>
              <a:rPr kumimoji="1" lang="ja-JP" altLang="en-US"/>
              <a:t>計算式　：　課税退職所得額　</a:t>
            </a:r>
            <a:r>
              <a:rPr kumimoji="1" lang="en-US" altLang="ja-JP" dirty="0"/>
              <a:t>×</a:t>
            </a:r>
            <a:r>
              <a:rPr kumimoji="1" lang="ja-JP" altLang="en-US"/>
              <a:t>　</a:t>
            </a:r>
            <a:r>
              <a:rPr kumimoji="1" lang="en-US" altLang="ja-JP" dirty="0"/>
              <a:t>10</a:t>
            </a:r>
            <a:r>
              <a:rPr kumimoji="1" lang="ja-JP" altLang="en-US"/>
              <a:t>％</a:t>
            </a:r>
          </a:p>
        </p:txBody>
      </p:sp>
    </p:spTree>
    <p:extLst>
      <p:ext uri="{BB962C8B-B14F-4D97-AF65-F5344CB8AC3E}">
        <p14:creationId xmlns:p14="http://schemas.microsoft.com/office/powerpoint/2010/main" val="279649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7EA06A-1580-4648-8339-DDBD84D81458}"/>
              </a:ext>
            </a:extLst>
          </p:cNvPr>
          <p:cNvSpPr>
            <a:spLocks noGrp="1"/>
          </p:cNvSpPr>
          <p:nvPr>
            <p:ph type="title"/>
          </p:nvPr>
        </p:nvSpPr>
        <p:spPr>
          <a:xfrm>
            <a:off x="581192" y="593388"/>
            <a:ext cx="11029616" cy="690664"/>
          </a:xfrm>
        </p:spPr>
        <p:txBody>
          <a:bodyPr/>
          <a:lstStyle/>
          <a:p>
            <a:r>
              <a:rPr kumimoji="1" lang="ja-JP" altLang="en-US" dirty="0"/>
              <a:t>ケース２：早期退職者</a:t>
            </a:r>
          </a:p>
        </p:txBody>
      </p:sp>
      <p:sp>
        <p:nvSpPr>
          <p:cNvPr id="3" name="コンテンツ プレースホルダー 2">
            <a:extLst>
              <a:ext uri="{FF2B5EF4-FFF2-40B4-BE49-F238E27FC236}">
                <a16:creationId xmlns:a16="http://schemas.microsoft.com/office/drawing/2014/main" id="{9A543896-D931-7749-8E34-54968DBD881C}"/>
              </a:ext>
            </a:extLst>
          </p:cNvPr>
          <p:cNvSpPr>
            <a:spLocks noGrp="1"/>
          </p:cNvSpPr>
          <p:nvPr>
            <p:ph idx="1"/>
          </p:nvPr>
        </p:nvSpPr>
        <p:spPr>
          <a:xfrm>
            <a:off x="581192" y="1819072"/>
            <a:ext cx="11610808" cy="4634280"/>
          </a:xfrm>
        </p:spPr>
        <p:txBody>
          <a:bodyPr/>
          <a:lstStyle/>
          <a:p>
            <a:pPr marL="0" indent="0">
              <a:buNone/>
            </a:pPr>
            <a:r>
              <a:rPr kumimoji="1" lang="ja-JP" altLang="en-US" sz="2800" dirty="0"/>
              <a:t>重要ポイント</a:t>
            </a:r>
            <a:br>
              <a:rPr kumimoji="1" lang="en-US" altLang="ja-JP" sz="2800" dirty="0"/>
            </a:br>
            <a:br>
              <a:rPr kumimoji="1" lang="en-US" altLang="ja-JP" sz="2800" dirty="0"/>
            </a:br>
            <a:br>
              <a:rPr kumimoji="1" lang="en-US" altLang="ja-JP" dirty="0"/>
            </a:br>
            <a:r>
              <a:rPr kumimoji="1" lang="en-US" altLang="ja-JP" dirty="0"/>
              <a:t>	</a:t>
            </a:r>
            <a:r>
              <a:rPr kumimoji="1" lang="ja-JP" altLang="en-US" dirty="0"/>
              <a:t>１．</a:t>
            </a:r>
            <a:r>
              <a:rPr kumimoji="1" lang="ja-JP" altLang="en-US" sz="2800" dirty="0">
                <a:solidFill>
                  <a:srgbClr val="FF0000"/>
                </a:solidFill>
              </a:rPr>
              <a:t>課税退職所得額</a:t>
            </a:r>
            <a:r>
              <a:rPr kumimoji="1" lang="ja-JP" altLang="en-US" sz="2800">
                <a:solidFill>
                  <a:srgbClr val="FF0000"/>
                </a:solidFill>
              </a:rPr>
              <a:t>の税率</a:t>
            </a:r>
            <a:br>
              <a:rPr kumimoji="1" lang="en-US" altLang="ja-JP" sz="3200" dirty="0">
                <a:solidFill>
                  <a:srgbClr val="FF0000"/>
                </a:solidFill>
              </a:rPr>
            </a:br>
            <a:br>
              <a:rPr kumimoji="1" lang="en-US" altLang="ja-JP" sz="3200" dirty="0">
                <a:solidFill>
                  <a:srgbClr val="FF0000"/>
                </a:solidFill>
              </a:rPr>
            </a:br>
            <a:br>
              <a:rPr kumimoji="1" lang="en-US" altLang="ja-JP" dirty="0"/>
            </a:br>
            <a:r>
              <a:rPr kumimoji="1" lang="en-US" altLang="ja-JP" dirty="0"/>
              <a:t>	</a:t>
            </a:r>
            <a:r>
              <a:rPr kumimoji="1" lang="ja-JP" altLang="en-US" dirty="0"/>
              <a:t>２．確定</a:t>
            </a:r>
            <a:r>
              <a:rPr kumimoji="1" lang="ja-JP" altLang="en-US"/>
              <a:t>拠出年金（運用法）</a:t>
            </a:r>
            <a:br>
              <a:rPr kumimoji="1" lang="en-US" altLang="ja-JP" dirty="0"/>
            </a:br>
            <a:br>
              <a:rPr kumimoji="1" lang="en-US" altLang="ja-JP" dirty="0"/>
            </a:br>
            <a:r>
              <a:rPr kumimoji="1" lang="en-US" altLang="ja-JP" dirty="0"/>
              <a:t>	</a:t>
            </a:r>
            <a:r>
              <a:rPr kumimoji="1" lang="ja-JP" altLang="en-US" dirty="0"/>
              <a:t>３．ライフプラン（キャッシュフロー）</a:t>
            </a:r>
            <a:br>
              <a:rPr kumimoji="1" lang="en-US" altLang="ja-JP" dirty="0"/>
            </a:br>
            <a:br>
              <a:rPr kumimoji="1" lang="en-US" altLang="ja-JP" dirty="0"/>
            </a:br>
            <a:br>
              <a:rPr kumimoji="1" lang="en-US" altLang="ja-JP" dirty="0"/>
            </a:br>
            <a:r>
              <a:rPr kumimoji="1" lang="en-US" altLang="ja-JP" dirty="0"/>
              <a:t>				</a:t>
            </a:r>
          </a:p>
        </p:txBody>
      </p:sp>
    </p:spTree>
    <p:extLst>
      <p:ext uri="{BB962C8B-B14F-4D97-AF65-F5344CB8AC3E}">
        <p14:creationId xmlns:p14="http://schemas.microsoft.com/office/powerpoint/2010/main" val="2975659394"/>
      </p:ext>
    </p:extLst>
  </p:cSld>
  <p:clrMapOvr>
    <a:masterClrMapping/>
  </p:clrMapOvr>
</p:sld>
</file>

<file path=ppt/theme/theme1.xml><?xml version="1.0" encoding="utf-8"?>
<a:theme xmlns:a="http://schemas.openxmlformats.org/drawingml/2006/main" name="DividendVTI">
  <a:themeElements>
    <a:clrScheme name="AnalogousFromLightSeedLeftStep">
      <a:dk1>
        <a:srgbClr val="000000"/>
      </a:dk1>
      <a:lt1>
        <a:srgbClr val="FFFFFF"/>
      </a:lt1>
      <a:dk2>
        <a:srgbClr val="262441"/>
      </a:dk2>
      <a:lt2>
        <a:srgbClr val="E2E4E8"/>
      </a:lt2>
      <a:accent1>
        <a:srgbClr val="C5992F"/>
      </a:accent1>
      <a:accent2>
        <a:srgbClr val="EB7B4E"/>
      </a:accent2>
      <a:accent3>
        <a:srgbClr val="EE6E7E"/>
      </a:accent3>
      <a:accent4>
        <a:srgbClr val="EB4EA3"/>
      </a:accent4>
      <a:accent5>
        <a:srgbClr val="EE6EE9"/>
      </a:accent5>
      <a:accent6>
        <a:srgbClr val="B04EEB"/>
      </a:accent6>
      <a:hlink>
        <a:srgbClr val="697DAE"/>
      </a:hlink>
      <a:folHlink>
        <a:srgbClr val="7F7F7F"/>
      </a:folHlink>
    </a:clrScheme>
    <a:fontScheme name="Dividend">
      <a:majorFont>
        <a:latin typeface="Yu Mincho Demibol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Yu Gothic Medium"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新学期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4351989_TF02895269" id="{B50D1CF4-7BCA-4F9C-AD4A-B618D7CBB3A0}" vid="{9E7269A0-BF46-4705-A216-8C6DAB86348B}"/>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TotalTime>
  <Words>1085</Words>
  <Application>Microsoft Macintosh PowerPoint</Application>
  <PresentationFormat>ワイド画面</PresentationFormat>
  <Paragraphs>127</Paragraphs>
  <Slides>13</Slides>
  <Notes>1</Notes>
  <HiddenSlides>0</HiddenSlides>
  <MMClips>0</MMClips>
  <ScaleCrop>false</ScaleCrop>
  <HeadingPairs>
    <vt:vector size="8" baseType="variant">
      <vt:variant>
        <vt:lpstr>使用されているフォント</vt:lpstr>
      </vt:variant>
      <vt:variant>
        <vt:i4>7</vt:i4>
      </vt:variant>
      <vt:variant>
        <vt:lpstr>テーマ</vt:lpstr>
      </vt:variant>
      <vt:variant>
        <vt:i4>2</vt:i4>
      </vt:variant>
      <vt:variant>
        <vt:lpstr>埋め込まれた OLE サーバー</vt:lpstr>
      </vt:variant>
      <vt:variant>
        <vt:i4>2</vt:i4>
      </vt:variant>
      <vt:variant>
        <vt:lpstr>スライド タイトル</vt:lpstr>
      </vt:variant>
      <vt:variant>
        <vt:i4>13</vt:i4>
      </vt:variant>
    </vt:vector>
  </HeadingPairs>
  <TitlesOfParts>
    <vt:vector size="24" baseType="lpstr">
      <vt:lpstr>MS Mincho</vt:lpstr>
      <vt:lpstr>Yu Gothic Medium</vt:lpstr>
      <vt:lpstr>游ゴシック</vt:lpstr>
      <vt:lpstr>Yu Mincho Demibold</vt:lpstr>
      <vt:lpstr>Arial</vt:lpstr>
      <vt:lpstr>Cambria</vt:lpstr>
      <vt:lpstr>Wingdings 2</vt:lpstr>
      <vt:lpstr>DividendVTI</vt:lpstr>
      <vt:lpstr>新学期 16x9</vt:lpstr>
      <vt:lpstr>Microsoft Excel ワークシート</vt:lpstr>
      <vt:lpstr>Chart</vt:lpstr>
      <vt:lpstr>退職金と税金</vt:lpstr>
      <vt:lpstr>退職金</vt:lpstr>
      <vt:lpstr>受け取り方では税金０円になることも！</vt:lpstr>
      <vt:lpstr>定年退職と早期退職　（ex：退職一時金の内訳）</vt:lpstr>
      <vt:lpstr>定年退職と早期退職　（退職金受取総額）</vt:lpstr>
      <vt:lpstr>退職金の受け取り方　（FP的観点から）</vt:lpstr>
      <vt:lpstr>ケース１：定年退職者</vt:lpstr>
      <vt:lpstr>退職金にかかる税金：分離課税で源泉徴収</vt:lpstr>
      <vt:lpstr>ケース２：早期退職者</vt:lpstr>
      <vt:lpstr>退職所得の税率：退職所得により税率　５〜４５％</vt:lpstr>
      <vt:lpstr>ケース３：早期退職者　（転職者）</vt:lpstr>
      <vt:lpstr>CF（キャッシュフロー）表から創る　未来予想図</vt:lpstr>
      <vt:lpstr>重要ポイント  退職後のCFをシミュレート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退職金と税金</dc:title>
  <dc:creator>大和 直樹</dc:creator>
  <cp:lastModifiedBy>大和 直樹</cp:lastModifiedBy>
  <cp:revision>3</cp:revision>
  <dcterms:created xsi:type="dcterms:W3CDTF">2021-09-10T01:03:24Z</dcterms:created>
  <dcterms:modified xsi:type="dcterms:W3CDTF">2021-09-19T05:15:58Z</dcterms:modified>
</cp:coreProperties>
</file>